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57" r:id="rId4"/>
    <p:sldId id="258" r:id="rId5"/>
  </p:sldIdLst>
  <p:sldSz cx="146304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0"/>
  </p:normalViewPr>
  <p:slideViewPr>
    <p:cSldViewPr snapToGrid="0" snapToObjects="1">
      <p:cViewPr varScale="1">
        <p:scale>
          <a:sx n="101" d="100"/>
          <a:sy n="101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122363"/>
            <a:ext cx="109728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602038"/>
            <a:ext cx="109728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7812-BB61-4A43-ABB9-55193420034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F6A41-7461-BC41-85F3-127F9A1AC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234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7812-BB61-4A43-ABB9-55193420034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F6A41-7461-BC41-85F3-127F9A1AC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7707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365125"/>
            <a:ext cx="315468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365125"/>
            <a:ext cx="928116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7812-BB61-4A43-ABB9-55193420034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F6A41-7461-BC41-85F3-127F9A1AC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707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7812-BB61-4A43-ABB9-55193420034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F6A41-7461-BC41-85F3-127F9A1AC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19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1709739"/>
            <a:ext cx="1261872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4589464"/>
            <a:ext cx="1261872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7812-BB61-4A43-ABB9-55193420034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F6A41-7461-BC41-85F3-127F9A1AC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813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1825625"/>
            <a:ext cx="621792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1825625"/>
            <a:ext cx="621792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7812-BB61-4A43-ABB9-55193420034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F6A41-7461-BC41-85F3-127F9A1AC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107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365126"/>
            <a:ext cx="1261872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1681163"/>
            <a:ext cx="618934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2505075"/>
            <a:ext cx="6189344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1681163"/>
            <a:ext cx="621982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2505075"/>
            <a:ext cx="621982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7812-BB61-4A43-ABB9-55193420034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F6A41-7461-BC41-85F3-127F9A1AC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2680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7812-BB61-4A43-ABB9-55193420034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F6A41-7461-BC41-85F3-127F9A1AC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422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7812-BB61-4A43-ABB9-55193420034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F6A41-7461-BC41-85F3-127F9A1AC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7175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57200"/>
            <a:ext cx="471868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987426"/>
            <a:ext cx="740664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057400"/>
            <a:ext cx="471868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7812-BB61-4A43-ABB9-55193420034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F6A41-7461-BC41-85F3-127F9A1AC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4444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57200"/>
            <a:ext cx="471868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987426"/>
            <a:ext cx="740664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057400"/>
            <a:ext cx="471868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7812-BB61-4A43-ABB9-55193420034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F6A41-7461-BC41-85F3-127F9A1AC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99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365126"/>
            <a:ext cx="126187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825625"/>
            <a:ext cx="126187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6356351"/>
            <a:ext cx="3291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67812-BB61-4A43-ABB9-55193420034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6356351"/>
            <a:ext cx="4937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6356351"/>
            <a:ext cx="3291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F6A41-7461-BC41-85F3-127F9A1AC8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699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3.emf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5.emf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7.emf"/><Relationship Id="rId40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6.emf"/><Relationship Id="rId10" Type="http://schemas.openxmlformats.org/officeDocument/2006/relationships/image" Target="../media/image2.emf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4.emf"/><Relationship Id="rId33" Type="http://schemas.openxmlformats.org/officeDocument/2006/relationships/image" Target="../media/image32.png"/><Relationship Id="rId38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26" Type="http://schemas.openxmlformats.org/officeDocument/2006/relationships/image" Target="../media/image56.png"/><Relationship Id="rId3" Type="http://schemas.openxmlformats.org/officeDocument/2006/relationships/image" Target="../media/image9.png"/><Relationship Id="rId21" Type="http://schemas.openxmlformats.org/officeDocument/2006/relationships/image" Target="../media/image52.png"/><Relationship Id="rId7" Type="http://schemas.openxmlformats.org/officeDocument/2006/relationships/image" Target="../media/image35.png"/><Relationship Id="rId12" Type="http://schemas.openxmlformats.org/officeDocument/2006/relationships/image" Target="../media/image45.png"/><Relationship Id="rId17" Type="http://schemas.openxmlformats.org/officeDocument/2006/relationships/image" Target="../media/image49.png"/><Relationship Id="rId25" Type="http://schemas.openxmlformats.org/officeDocument/2006/relationships/image" Target="../media/image55.png"/><Relationship Id="rId2" Type="http://schemas.openxmlformats.org/officeDocument/2006/relationships/image" Target="../media/image1.emf"/><Relationship Id="rId16" Type="http://schemas.openxmlformats.org/officeDocument/2006/relationships/image" Target="../media/image3.emf"/><Relationship Id="rId20" Type="http://schemas.openxmlformats.org/officeDocument/2006/relationships/image" Target="../media/image4.emf"/><Relationship Id="rId29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44.png"/><Relationship Id="rId24" Type="http://schemas.openxmlformats.org/officeDocument/2006/relationships/image" Target="../media/image5.emf"/><Relationship Id="rId32" Type="http://schemas.openxmlformats.org/officeDocument/2006/relationships/image" Target="../media/image60.png"/><Relationship Id="rId5" Type="http://schemas.openxmlformats.org/officeDocument/2006/relationships/image" Target="../media/image24.png"/><Relationship Id="rId15" Type="http://schemas.openxmlformats.org/officeDocument/2006/relationships/image" Target="../media/image48.png"/><Relationship Id="rId23" Type="http://schemas.openxmlformats.org/officeDocument/2006/relationships/image" Target="../media/image54.png"/><Relationship Id="rId28" Type="http://schemas.openxmlformats.org/officeDocument/2006/relationships/image" Target="../media/image6.emf"/><Relationship Id="rId10" Type="http://schemas.openxmlformats.org/officeDocument/2006/relationships/image" Target="../media/image43.png"/><Relationship Id="rId19" Type="http://schemas.openxmlformats.org/officeDocument/2006/relationships/image" Target="../media/image51.png"/><Relationship Id="rId31" Type="http://schemas.openxmlformats.org/officeDocument/2006/relationships/image" Target="../media/image59.png"/><Relationship Id="rId4" Type="http://schemas.openxmlformats.org/officeDocument/2006/relationships/image" Target="../media/image17.png"/><Relationship Id="rId9" Type="http://schemas.openxmlformats.org/officeDocument/2006/relationships/image" Target="../media/image2.emf"/><Relationship Id="rId14" Type="http://schemas.openxmlformats.org/officeDocument/2006/relationships/image" Target="../media/image47.png"/><Relationship Id="rId22" Type="http://schemas.openxmlformats.org/officeDocument/2006/relationships/image" Target="../media/image53.png"/><Relationship Id="rId27" Type="http://schemas.openxmlformats.org/officeDocument/2006/relationships/image" Target="../media/image57.png"/><Relationship Id="rId30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540.png"/><Relationship Id="rId18" Type="http://schemas.openxmlformats.org/officeDocument/2006/relationships/image" Target="../media/image590.png"/><Relationship Id="rId3" Type="http://schemas.openxmlformats.org/officeDocument/2006/relationships/image" Target="../media/image9.emf"/><Relationship Id="rId21" Type="http://schemas.openxmlformats.org/officeDocument/2006/relationships/image" Target="../media/image62.png"/><Relationship Id="rId7" Type="http://schemas.openxmlformats.org/officeDocument/2006/relationships/image" Target="../media/image13.emf"/><Relationship Id="rId12" Type="http://schemas.openxmlformats.org/officeDocument/2006/relationships/image" Target="../media/image530.png"/><Relationship Id="rId17" Type="http://schemas.openxmlformats.org/officeDocument/2006/relationships/image" Target="../media/image580.png"/><Relationship Id="rId25" Type="http://schemas.openxmlformats.org/officeDocument/2006/relationships/image" Target="../media/image66.png"/><Relationship Id="rId2" Type="http://schemas.openxmlformats.org/officeDocument/2006/relationships/image" Target="../media/image8.emf"/><Relationship Id="rId16" Type="http://schemas.openxmlformats.org/officeDocument/2006/relationships/image" Target="../media/image570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image" Target="../media/image520.png"/><Relationship Id="rId24" Type="http://schemas.openxmlformats.org/officeDocument/2006/relationships/image" Target="../media/image65.png"/><Relationship Id="rId5" Type="http://schemas.openxmlformats.org/officeDocument/2006/relationships/image" Target="../media/image11.emf"/><Relationship Id="rId15" Type="http://schemas.openxmlformats.org/officeDocument/2006/relationships/image" Target="../media/image560.png"/><Relationship Id="rId23" Type="http://schemas.openxmlformats.org/officeDocument/2006/relationships/image" Target="../media/image64.png"/><Relationship Id="rId10" Type="http://schemas.openxmlformats.org/officeDocument/2006/relationships/image" Target="../media/image510.png"/><Relationship Id="rId19" Type="http://schemas.openxmlformats.org/officeDocument/2006/relationships/image" Target="../media/image600.png"/><Relationship Id="rId4" Type="http://schemas.openxmlformats.org/officeDocument/2006/relationships/image" Target="../media/image10.emf"/><Relationship Id="rId9" Type="http://schemas.openxmlformats.org/officeDocument/2006/relationships/image" Target="../media/image500.png"/><Relationship Id="rId14" Type="http://schemas.openxmlformats.org/officeDocument/2006/relationships/image" Target="../media/image550.png"/><Relationship Id="rId22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DAB40F-CA97-E242-9259-42B75B821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27" t="22500" r="38698" b="23541"/>
          <a:stretch/>
        </p:blipFill>
        <p:spPr>
          <a:xfrm>
            <a:off x="618856" y="740375"/>
            <a:ext cx="1737008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838C331-0268-6645-A615-085C57BF0731}"/>
                  </a:ext>
                </a:extLst>
              </p:cNvPr>
              <p:cNvSpPr txBox="1"/>
              <p:nvPr/>
            </p:nvSpPr>
            <p:spPr>
              <a:xfrm>
                <a:off x="959635" y="925726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1.14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838C331-0268-6645-A615-085C57BF0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635" y="925726"/>
                <a:ext cx="657681" cy="215444"/>
              </a:xfrm>
              <a:prstGeom prst="rect">
                <a:avLst/>
              </a:prstGeom>
              <a:blipFill>
                <a:blip r:embed="rId3"/>
                <a:stretch>
                  <a:fillRect l="-9615" t="-22222" r="-15385" b="-4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105C89E-7F14-4141-8459-B85BE3716B85}"/>
                  </a:ext>
                </a:extLst>
              </p:cNvPr>
              <p:cNvSpPr txBox="1"/>
              <p:nvPr/>
            </p:nvSpPr>
            <p:spPr>
              <a:xfrm>
                <a:off x="959635" y="2808071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1.50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105C89E-7F14-4141-8459-B85BE371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635" y="2808071"/>
                <a:ext cx="657681" cy="215444"/>
              </a:xfrm>
              <a:prstGeom prst="rect">
                <a:avLst/>
              </a:prstGeom>
              <a:blipFill>
                <a:blip r:embed="rId4"/>
                <a:stretch>
                  <a:fillRect l="-9615" t="-22222" r="-15385" b="-4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5F91DA4-A2D8-BF4A-8232-8A35063630DF}"/>
                  </a:ext>
                </a:extLst>
              </p:cNvPr>
              <p:cNvSpPr txBox="1"/>
              <p:nvPr/>
            </p:nvSpPr>
            <p:spPr>
              <a:xfrm>
                <a:off x="964146" y="4690416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1.22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5F91DA4-A2D8-BF4A-8232-8A3506363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46" y="4690416"/>
                <a:ext cx="657681" cy="215444"/>
              </a:xfrm>
              <a:prstGeom prst="rect">
                <a:avLst/>
              </a:prstGeom>
              <a:blipFill>
                <a:blip r:embed="rId5"/>
                <a:stretch>
                  <a:fillRect l="-9434" t="-22222" r="-13208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2302C88-B275-E247-BB64-93ED2055036B}"/>
                  </a:ext>
                </a:extLst>
              </p:cNvPr>
              <p:cNvSpPr txBox="1"/>
              <p:nvPr/>
            </p:nvSpPr>
            <p:spPr>
              <a:xfrm>
                <a:off x="1126794" y="2299326"/>
                <a:ext cx="682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2302C88-B275-E247-BB64-93ED20550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794" y="2299326"/>
                <a:ext cx="682816" cy="338554"/>
              </a:xfrm>
              <a:prstGeom prst="rect">
                <a:avLst/>
              </a:prstGeom>
              <a:blipFill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538D747-B7FF-534F-B187-0AB2CB629DCA}"/>
                  </a:ext>
                </a:extLst>
              </p:cNvPr>
              <p:cNvSpPr txBox="1"/>
              <p:nvPr/>
            </p:nvSpPr>
            <p:spPr>
              <a:xfrm rot="16200000">
                <a:off x="114489" y="1306986"/>
                <a:ext cx="670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538D747-B7FF-534F-B187-0AB2CB629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14489" y="1306986"/>
                <a:ext cx="670183" cy="338554"/>
              </a:xfrm>
              <a:prstGeom prst="rect">
                <a:avLst/>
              </a:prstGeom>
              <a:blipFill>
                <a:blip r:embed="rId7"/>
                <a:stretch>
                  <a:fillRect r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5113FBE-878D-DD40-A2E1-DE4674BB55F3}"/>
                  </a:ext>
                </a:extLst>
              </p:cNvPr>
              <p:cNvSpPr txBox="1"/>
              <p:nvPr/>
            </p:nvSpPr>
            <p:spPr>
              <a:xfrm>
                <a:off x="1126794" y="4229035"/>
                <a:ext cx="682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5113FBE-878D-DD40-A2E1-DE4674BB5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794" y="4229035"/>
                <a:ext cx="682816" cy="338554"/>
              </a:xfrm>
              <a:prstGeom prst="rect">
                <a:avLst/>
              </a:prstGeom>
              <a:blipFill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721B152-B6F6-7B49-AD6A-B2C207C1DD81}"/>
                  </a:ext>
                </a:extLst>
              </p:cNvPr>
              <p:cNvSpPr txBox="1"/>
              <p:nvPr/>
            </p:nvSpPr>
            <p:spPr>
              <a:xfrm rot="16200000">
                <a:off x="114489" y="3236695"/>
                <a:ext cx="670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721B152-B6F6-7B49-AD6A-B2C207C1D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14489" y="3236695"/>
                <a:ext cx="670183" cy="338554"/>
              </a:xfrm>
              <a:prstGeom prst="rect">
                <a:avLst/>
              </a:prstGeom>
              <a:blipFill>
                <a:blip r:embed="rId7"/>
                <a:stretch>
                  <a:fillRect r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51083B6-E67C-134E-AAD3-B6C2C9E5CE96}"/>
                  </a:ext>
                </a:extLst>
              </p:cNvPr>
              <p:cNvSpPr txBox="1"/>
              <p:nvPr/>
            </p:nvSpPr>
            <p:spPr>
              <a:xfrm>
                <a:off x="1125892" y="6108185"/>
                <a:ext cx="682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51083B6-E67C-134E-AAD3-B6C2C9E5C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892" y="6108185"/>
                <a:ext cx="682816" cy="338554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9704907-EB3B-EA48-8415-C886F91BFA7A}"/>
                  </a:ext>
                </a:extLst>
              </p:cNvPr>
              <p:cNvSpPr txBox="1"/>
              <p:nvPr/>
            </p:nvSpPr>
            <p:spPr>
              <a:xfrm rot="16200000">
                <a:off x="113587" y="5115845"/>
                <a:ext cx="670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9704907-EB3B-EA48-8415-C886F91BF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13587" y="5115845"/>
                <a:ext cx="670183" cy="338554"/>
              </a:xfrm>
              <a:prstGeom prst="rect">
                <a:avLst/>
              </a:prstGeom>
              <a:blipFill>
                <a:blip r:embed="rId9"/>
                <a:stretch>
                  <a:fillRect r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6615C89B-DCBD-DA46-B537-DBDC3E242A1A}"/>
              </a:ext>
            </a:extLst>
          </p:cNvPr>
          <p:cNvSpPr txBox="1"/>
          <p:nvPr/>
        </p:nvSpPr>
        <p:spPr>
          <a:xfrm>
            <a:off x="1345280" y="1917553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no arthritis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D47C832-FA45-324D-BF8D-51010F04DF62}"/>
              </a:ext>
            </a:extLst>
          </p:cNvPr>
          <p:cNvSpPr txBox="1"/>
          <p:nvPr/>
        </p:nvSpPr>
        <p:spPr>
          <a:xfrm>
            <a:off x="959634" y="3817252"/>
            <a:ext cx="1378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moderate arthritis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CDB345-60B8-0646-B3C5-E750D35D125D}"/>
              </a:ext>
            </a:extLst>
          </p:cNvPr>
          <p:cNvSpPr txBox="1"/>
          <p:nvPr/>
        </p:nvSpPr>
        <p:spPr>
          <a:xfrm>
            <a:off x="1267559" y="5714757"/>
            <a:ext cx="101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high arthritis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E13E798-7CF5-5F4B-B804-FEF30C4220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911" t="22884" r="38611" b="23423"/>
          <a:stretch/>
        </p:blipFill>
        <p:spPr>
          <a:xfrm>
            <a:off x="2679316" y="767560"/>
            <a:ext cx="1752702" cy="5440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0363F29-4DDC-A844-8E22-B8CDD511380F}"/>
                  </a:ext>
                </a:extLst>
              </p:cNvPr>
              <p:cNvSpPr txBox="1"/>
              <p:nvPr/>
            </p:nvSpPr>
            <p:spPr>
              <a:xfrm>
                <a:off x="3009944" y="856598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1.69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0363F29-4DDC-A844-8E22-B8CDD5113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44" y="856598"/>
                <a:ext cx="657681" cy="215444"/>
              </a:xfrm>
              <a:prstGeom prst="rect">
                <a:avLst/>
              </a:prstGeom>
              <a:blipFill>
                <a:blip r:embed="rId11"/>
                <a:stretch>
                  <a:fillRect l="-9434" t="-22222" r="-15094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F341006-6937-1A43-A9D8-CD97992994AB}"/>
                  </a:ext>
                </a:extLst>
              </p:cNvPr>
              <p:cNvSpPr txBox="1"/>
              <p:nvPr/>
            </p:nvSpPr>
            <p:spPr>
              <a:xfrm>
                <a:off x="3009945" y="2766113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1.60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F341006-6937-1A43-A9D8-CD9799299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45" y="2766113"/>
                <a:ext cx="657681" cy="215444"/>
              </a:xfrm>
              <a:prstGeom prst="rect">
                <a:avLst/>
              </a:prstGeom>
              <a:blipFill>
                <a:blip r:embed="rId12"/>
                <a:stretch>
                  <a:fillRect l="-9434" t="-22222" r="-15094" b="-4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7766DDD-D507-2C4E-8327-393F7029A4A2}"/>
                  </a:ext>
                </a:extLst>
              </p:cNvPr>
              <p:cNvSpPr txBox="1"/>
              <p:nvPr/>
            </p:nvSpPr>
            <p:spPr>
              <a:xfrm>
                <a:off x="3009944" y="4637526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1.59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7766DDD-D507-2C4E-8327-393F7029A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44" y="4637526"/>
                <a:ext cx="657681" cy="215444"/>
              </a:xfrm>
              <a:prstGeom prst="rect">
                <a:avLst/>
              </a:prstGeom>
              <a:blipFill>
                <a:blip r:embed="rId13"/>
                <a:stretch>
                  <a:fillRect l="-9434" t="-22222" r="-15094" b="-4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0FE2E7D-4146-964B-9336-D660BC85ECB4}"/>
                  </a:ext>
                </a:extLst>
              </p:cNvPr>
              <p:cNvSpPr txBox="1"/>
              <p:nvPr/>
            </p:nvSpPr>
            <p:spPr>
              <a:xfrm>
                <a:off x="3261804" y="2355515"/>
                <a:ext cx="682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0FE2E7D-4146-964B-9336-D660BC85E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804" y="2355515"/>
                <a:ext cx="682816" cy="338554"/>
              </a:xfrm>
              <a:prstGeom prst="rect">
                <a:avLst/>
              </a:prstGeom>
              <a:blipFill>
                <a:blip r:embed="rId1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16E5AE8-A77B-C342-94F9-C8E742D0CA12}"/>
                  </a:ext>
                </a:extLst>
              </p:cNvPr>
              <p:cNvSpPr txBox="1"/>
              <p:nvPr/>
            </p:nvSpPr>
            <p:spPr>
              <a:xfrm rot="16200000">
                <a:off x="2224785" y="1363175"/>
                <a:ext cx="670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16E5AE8-A77B-C342-94F9-C8E742D0C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24785" y="1363175"/>
                <a:ext cx="670183" cy="338554"/>
              </a:xfrm>
              <a:prstGeom prst="rect">
                <a:avLst/>
              </a:prstGeom>
              <a:blipFill>
                <a:blip r:embed="rId15"/>
                <a:stretch>
                  <a:fillRect r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7A21CDA-D013-0A45-84AA-138937AC5A74}"/>
                  </a:ext>
                </a:extLst>
              </p:cNvPr>
              <p:cNvSpPr txBox="1"/>
              <p:nvPr/>
            </p:nvSpPr>
            <p:spPr>
              <a:xfrm>
                <a:off x="3261804" y="4285224"/>
                <a:ext cx="682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7A21CDA-D013-0A45-84AA-138937AC5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804" y="4285224"/>
                <a:ext cx="682816" cy="338554"/>
              </a:xfrm>
              <a:prstGeom prst="rect">
                <a:avLst/>
              </a:prstGeom>
              <a:blipFill>
                <a:blip r:embed="rId1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1067405-4520-F045-ABD3-51E42EE13D77}"/>
                  </a:ext>
                </a:extLst>
              </p:cNvPr>
              <p:cNvSpPr txBox="1"/>
              <p:nvPr/>
            </p:nvSpPr>
            <p:spPr>
              <a:xfrm rot="16200000">
                <a:off x="2224785" y="3292884"/>
                <a:ext cx="670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1067405-4520-F045-ABD3-51E42EE13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24785" y="3292884"/>
                <a:ext cx="670183" cy="338554"/>
              </a:xfrm>
              <a:prstGeom prst="rect">
                <a:avLst/>
              </a:prstGeom>
              <a:blipFill>
                <a:blip r:embed="rId16"/>
                <a:stretch>
                  <a:fillRect r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5B76643-59F7-554F-B1C1-BCE4D5FEDD31}"/>
                  </a:ext>
                </a:extLst>
              </p:cNvPr>
              <p:cNvSpPr txBox="1"/>
              <p:nvPr/>
            </p:nvSpPr>
            <p:spPr>
              <a:xfrm>
                <a:off x="3260902" y="6164374"/>
                <a:ext cx="682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5B76643-59F7-554F-B1C1-BCE4D5FED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902" y="6164374"/>
                <a:ext cx="682816" cy="338554"/>
              </a:xfrm>
              <a:prstGeom prst="rect">
                <a:avLst/>
              </a:prstGeom>
              <a:blipFill>
                <a:blip r:embed="rId1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1F34524-9489-BC4C-A93B-9BFEAB8D285E}"/>
                  </a:ext>
                </a:extLst>
              </p:cNvPr>
              <p:cNvSpPr txBox="1"/>
              <p:nvPr/>
            </p:nvSpPr>
            <p:spPr>
              <a:xfrm rot="16200000">
                <a:off x="2223883" y="5172034"/>
                <a:ext cx="670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1F34524-9489-BC4C-A93B-9BFEAB8D2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23883" y="5172034"/>
                <a:ext cx="670183" cy="338554"/>
              </a:xfrm>
              <a:prstGeom prst="rect">
                <a:avLst/>
              </a:prstGeom>
              <a:blipFill>
                <a:blip r:embed="rId16"/>
                <a:stretch>
                  <a:fillRect r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40CA372F-AA7B-924B-9826-B276C6A2BAF3}"/>
              </a:ext>
            </a:extLst>
          </p:cNvPr>
          <p:cNvSpPr txBox="1"/>
          <p:nvPr/>
        </p:nvSpPr>
        <p:spPr>
          <a:xfrm>
            <a:off x="3742513" y="1905003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33396A4-4CDD-B44B-A4F6-A8ECE701D5B7}"/>
              </a:ext>
            </a:extLst>
          </p:cNvPr>
          <p:cNvSpPr txBox="1"/>
          <p:nvPr/>
        </p:nvSpPr>
        <p:spPr>
          <a:xfrm>
            <a:off x="3479512" y="37991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carcinoma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9A62D-6437-6841-8576-CBA6F2ABF3E8}"/>
              </a:ext>
            </a:extLst>
          </p:cNvPr>
          <p:cNvSpPr txBox="1"/>
          <p:nvPr/>
        </p:nvSpPr>
        <p:spPr>
          <a:xfrm>
            <a:off x="2894015" y="5714756"/>
            <a:ext cx="15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advanced adenoma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F14E961-5CF3-8C41-AE56-7DCEC8EA86B5}"/>
              </a:ext>
            </a:extLst>
          </p:cNvPr>
          <p:cNvSpPr txBox="1"/>
          <p:nvPr/>
        </p:nvSpPr>
        <p:spPr>
          <a:xfrm>
            <a:off x="1122433" y="519212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arthritis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5E28B11-8704-FB40-A501-4B3D55DF229C}"/>
              </a:ext>
            </a:extLst>
          </p:cNvPr>
          <p:cNvSpPr txBox="1"/>
          <p:nvPr/>
        </p:nvSpPr>
        <p:spPr>
          <a:xfrm>
            <a:off x="2896511" y="517715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colorectal cancer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136ECD39-F991-4746-A926-93BA0DEAE74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7166" t="32613" r="39121" b="32072"/>
          <a:stretch/>
        </p:blipFill>
        <p:spPr>
          <a:xfrm>
            <a:off x="4717119" y="782286"/>
            <a:ext cx="1670415" cy="352044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4C703515-6CF6-A34A-B3B1-3ADC254B4255}"/>
              </a:ext>
            </a:extLst>
          </p:cNvPr>
          <p:cNvSpPr txBox="1"/>
          <p:nvPr/>
        </p:nvSpPr>
        <p:spPr>
          <a:xfrm>
            <a:off x="4915838" y="517519"/>
            <a:ext cx="1465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Crohn’s disease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0261223-7C3F-964B-BD9F-558974333379}"/>
                  </a:ext>
                </a:extLst>
              </p:cNvPr>
              <p:cNvSpPr txBox="1"/>
              <p:nvPr/>
            </p:nvSpPr>
            <p:spPr>
              <a:xfrm>
                <a:off x="5077641" y="849905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1.19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0261223-7C3F-964B-BD9F-558974333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641" y="849905"/>
                <a:ext cx="657681" cy="215444"/>
              </a:xfrm>
              <a:prstGeom prst="rect">
                <a:avLst/>
              </a:prstGeom>
              <a:blipFill>
                <a:blip r:embed="rId19"/>
                <a:stretch>
                  <a:fillRect l="-9434" t="-22222" r="-13208" b="-4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74696AD-9B00-2040-8067-A2A2BF533B1F}"/>
                  </a:ext>
                </a:extLst>
              </p:cNvPr>
              <p:cNvSpPr txBox="1"/>
              <p:nvPr/>
            </p:nvSpPr>
            <p:spPr>
              <a:xfrm>
                <a:off x="5045554" y="2747363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2.02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74696AD-9B00-2040-8067-A2A2BF533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554" y="2747363"/>
                <a:ext cx="657681" cy="215444"/>
              </a:xfrm>
              <a:prstGeom prst="rect">
                <a:avLst/>
              </a:prstGeom>
              <a:blipFill>
                <a:blip r:embed="rId20"/>
                <a:stretch>
                  <a:fillRect l="-7547" t="-29412" r="-15094" b="-47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EBE63509-49DA-EC4D-9BB1-294E3F06A794}"/>
                  </a:ext>
                </a:extLst>
              </p:cNvPr>
              <p:cNvSpPr txBox="1"/>
              <p:nvPr/>
            </p:nvSpPr>
            <p:spPr>
              <a:xfrm>
                <a:off x="5276238" y="2294620"/>
                <a:ext cx="682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EBE63509-49DA-EC4D-9BB1-294E3F06A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238" y="2294620"/>
                <a:ext cx="682816" cy="338554"/>
              </a:xfrm>
              <a:prstGeom prst="rect">
                <a:avLst/>
              </a:prstGeom>
              <a:blipFill>
                <a:blip r:embed="rId21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2100E35F-23EF-4641-AFD0-8E39571494B3}"/>
                  </a:ext>
                </a:extLst>
              </p:cNvPr>
              <p:cNvSpPr txBox="1"/>
              <p:nvPr/>
            </p:nvSpPr>
            <p:spPr>
              <a:xfrm rot="16200000">
                <a:off x="4263933" y="1302280"/>
                <a:ext cx="670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2100E35F-23EF-4641-AFD0-8E3957149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263933" y="1302280"/>
                <a:ext cx="670183" cy="338554"/>
              </a:xfrm>
              <a:prstGeom prst="rect">
                <a:avLst/>
              </a:prstGeom>
              <a:blipFill>
                <a:blip r:embed="rId22"/>
                <a:stretch>
                  <a:fillRect r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9E16761-0DFC-6544-AC03-86C4D3C3335A}"/>
                  </a:ext>
                </a:extLst>
              </p:cNvPr>
              <p:cNvSpPr txBox="1"/>
              <p:nvPr/>
            </p:nvSpPr>
            <p:spPr>
              <a:xfrm>
                <a:off x="5251335" y="4188772"/>
                <a:ext cx="682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9E16761-0DFC-6544-AC03-86C4D3C33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335" y="4188772"/>
                <a:ext cx="682816" cy="338554"/>
              </a:xfrm>
              <a:prstGeom prst="rect">
                <a:avLst/>
              </a:prstGeom>
              <a:blipFill>
                <a:blip r:embed="rId2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2CAAB8C-1013-8A4E-A17C-1B7DDA652263}"/>
                  </a:ext>
                </a:extLst>
              </p:cNvPr>
              <p:cNvSpPr txBox="1"/>
              <p:nvPr/>
            </p:nvSpPr>
            <p:spPr>
              <a:xfrm rot="16200000">
                <a:off x="4239030" y="3196432"/>
                <a:ext cx="670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2CAAB8C-1013-8A4E-A17C-1B7DDA652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239030" y="3196432"/>
                <a:ext cx="670183" cy="338554"/>
              </a:xfrm>
              <a:prstGeom prst="rect">
                <a:avLst/>
              </a:prstGeom>
              <a:blipFill>
                <a:blip r:embed="rId24"/>
                <a:stretch>
                  <a:fillRect r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8AB20CB1-6786-2144-8DF2-616B279E6F4E}"/>
              </a:ext>
            </a:extLst>
          </p:cNvPr>
          <p:cNvSpPr txBox="1"/>
          <p:nvPr/>
        </p:nvSpPr>
        <p:spPr>
          <a:xfrm>
            <a:off x="5673251" y="1903433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9698674-D0AF-5244-B379-91CF5A0FA276}"/>
              </a:ext>
            </a:extLst>
          </p:cNvPr>
          <p:cNvSpPr txBox="1"/>
          <p:nvPr/>
        </p:nvSpPr>
        <p:spPr>
          <a:xfrm>
            <a:off x="5631931" y="3779390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82A390E4-4589-F941-8D0E-86598281C2CC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36990" t="32625" r="39297" b="32240"/>
          <a:stretch/>
        </p:blipFill>
        <p:spPr>
          <a:xfrm>
            <a:off x="6650134" y="769931"/>
            <a:ext cx="1673352" cy="3508639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D137C0C-5B59-F343-B74B-12F15786BD8F}"/>
              </a:ext>
            </a:extLst>
          </p:cNvPr>
          <p:cNvSpPr txBox="1"/>
          <p:nvPr/>
        </p:nvSpPr>
        <p:spPr>
          <a:xfrm>
            <a:off x="6994009" y="52326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liver cirrhosis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2DD0B24-BF05-BB47-AEAF-A411E633DC67}"/>
              </a:ext>
            </a:extLst>
          </p:cNvPr>
          <p:cNvSpPr txBox="1"/>
          <p:nvPr/>
        </p:nvSpPr>
        <p:spPr>
          <a:xfrm>
            <a:off x="7619821" y="1868838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0A47945-9A78-7A4A-8FAA-7075D646F048}"/>
              </a:ext>
            </a:extLst>
          </p:cNvPr>
          <p:cNvSpPr txBox="1"/>
          <p:nvPr/>
        </p:nvSpPr>
        <p:spPr>
          <a:xfrm>
            <a:off x="7629429" y="3779389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3F46AD58-B72F-C144-8D5E-483EAF45C630}"/>
                  </a:ext>
                </a:extLst>
              </p:cNvPr>
              <p:cNvSpPr txBox="1"/>
              <p:nvPr/>
            </p:nvSpPr>
            <p:spPr>
              <a:xfrm>
                <a:off x="7194762" y="2271946"/>
                <a:ext cx="682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3F46AD58-B72F-C144-8D5E-483EAF45C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762" y="2271946"/>
                <a:ext cx="682816" cy="338554"/>
              </a:xfrm>
              <a:prstGeom prst="rect">
                <a:avLst/>
              </a:prstGeom>
              <a:blipFill>
                <a:blip r:embed="rId2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863C00F5-F750-0444-94B1-1B2E61A20107}"/>
                  </a:ext>
                </a:extLst>
              </p:cNvPr>
              <p:cNvSpPr txBox="1"/>
              <p:nvPr/>
            </p:nvSpPr>
            <p:spPr>
              <a:xfrm rot="16200000">
                <a:off x="6182457" y="1279606"/>
                <a:ext cx="670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863C00F5-F750-0444-94B1-1B2E61A20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82457" y="1279606"/>
                <a:ext cx="670183" cy="338554"/>
              </a:xfrm>
              <a:prstGeom prst="rect">
                <a:avLst/>
              </a:prstGeom>
              <a:blipFill>
                <a:blip r:embed="rId24"/>
                <a:stretch>
                  <a:fillRect r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C5D9A94F-F76B-9249-B868-F2C43FEC1251}"/>
                  </a:ext>
                </a:extLst>
              </p:cNvPr>
              <p:cNvSpPr txBox="1"/>
              <p:nvPr/>
            </p:nvSpPr>
            <p:spPr>
              <a:xfrm>
                <a:off x="7221304" y="4177713"/>
                <a:ext cx="682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C5D9A94F-F76B-9249-B868-F2C43FEC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304" y="4177713"/>
                <a:ext cx="682816" cy="338554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D45C986-3706-5C48-81B0-46C949A2D76B}"/>
                  </a:ext>
                </a:extLst>
              </p:cNvPr>
              <p:cNvSpPr txBox="1"/>
              <p:nvPr/>
            </p:nvSpPr>
            <p:spPr>
              <a:xfrm rot="16200000">
                <a:off x="6208999" y="3185373"/>
                <a:ext cx="670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D45C986-3706-5C48-81B0-46C949A2D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208999" y="3185373"/>
                <a:ext cx="670183" cy="338554"/>
              </a:xfrm>
              <a:prstGeom prst="rect">
                <a:avLst/>
              </a:prstGeom>
              <a:blipFill>
                <a:blip r:embed="rId9"/>
                <a:stretch>
                  <a:fillRect r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365F274-18FB-8D4E-9B0A-12D5958E849E}"/>
                  </a:ext>
                </a:extLst>
              </p:cNvPr>
              <p:cNvSpPr txBox="1"/>
              <p:nvPr/>
            </p:nvSpPr>
            <p:spPr>
              <a:xfrm>
                <a:off x="6994010" y="831710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1.20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365F274-18FB-8D4E-9B0A-12D5958E8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010" y="831710"/>
                <a:ext cx="657681" cy="215444"/>
              </a:xfrm>
              <a:prstGeom prst="rect">
                <a:avLst/>
              </a:prstGeom>
              <a:blipFill>
                <a:blip r:embed="rId27"/>
                <a:stretch>
                  <a:fillRect l="-9615" t="-22222" r="-15385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F85B3187-10B4-F04A-91B9-6B2DFF1D5043}"/>
                  </a:ext>
                </a:extLst>
              </p:cNvPr>
              <p:cNvSpPr txBox="1"/>
              <p:nvPr/>
            </p:nvSpPr>
            <p:spPr>
              <a:xfrm>
                <a:off x="6994010" y="2764426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1.45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F85B3187-10B4-F04A-91B9-6B2DFF1D5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010" y="2764426"/>
                <a:ext cx="657681" cy="215444"/>
              </a:xfrm>
              <a:prstGeom prst="rect">
                <a:avLst/>
              </a:prstGeom>
              <a:blipFill>
                <a:blip r:embed="rId28"/>
                <a:stretch>
                  <a:fillRect l="-9615" t="-22222" r="-15385" b="-4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图片 61">
            <a:extLst>
              <a:ext uri="{FF2B5EF4-FFF2-40B4-BE49-F238E27FC236}">
                <a16:creationId xmlns:a16="http://schemas.microsoft.com/office/drawing/2014/main" id="{B2C3BA41-7F1C-D24E-8A3D-399E2015616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36911" t="32348" r="39376" b="32072"/>
          <a:stretch/>
        </p:blipFill>
        <p:spPr>
          <a:xfrm>
            <a:off x="8580066" y="721842"/>
            <a:ext cx="1683251" cy="3574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44B5470B-D74F-4A46-9377-C340E7F6DE13}"/>
                  </a:ext>
                </a:extLst>
              </p:cNvPr>
              <p:cNvSpPr txBox="1"/>
              <p:nvPr/>
            </p:nvSpPr>
            <p:spPr>
              <a:xfrm>
                <a:off x="9147588" y="2271946"/>
                <a:ext cx="682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44B5470B-D74F-4A46-9377-C340E7F6D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588" y="2271946"/>
                <a:ext cx="682816" cy="338554"/>
              </a:xfrm>
              <a:prstGeom prst="rect">
                <a:avLst/>
              </a:prstGeom>
              <a:blipFill>
                <a:blip r:embed="rId30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AAA1E71A-40A4-2F40-904F-EA804F05713A}"/>
                  </a:ext>
                </a:extLst>
              </p:cNvPr>
              <p:cNvSpPr txBox="1"/>
              <p:nvPr/>
            </p:nvSpPr>
            <p:spPr>
              <a:xfrm rot="16200000">
                <a:off x="8135283" y="1279606"/>
                <a:ext cx="670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AAA1E71A-40A4-2F40-904F-EA804F057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35283" y="1279606"/>
                <a:ext cx="670183" cy="338554"/>
              </a:xfrm>
              <a:prstGeom prst="rect">
                <a:avLst/>
              </a:prstGeom>
              <a:blipFill>
                <a:blip r:embed="rId31"/>
                <a:stretch>
                  <a:fillRect r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4DF3E393-C549-CC47-8A46-7B47FE2FBB34}"/>
                  </a:ext>
                </a:extLst>
              </p:cNvPr>
              <p:cNvSpPr txBox="1"/>
              <p:nvPr/>
            </p:nvSpPr>
            <p:spPr>
              <a:xfrm>
                <a:off x="9171531" y="4149395"/>
                <a:ext cx="682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4DF3E393-C549-CC47-8A46-7B47FE2FB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531" y="4149395"/>
                <a:ext cx="682816" cy="338554"/>
              </a:xfrm>
              <a:prstGeom prst="rect">
                <a:avLst/>
              </a:prstGeom>
              <a:blipFill>
                <a:blip r:embed="rId3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9B22670B-7FF0-EA41-9AA3-45C990C9E55E}"/>
                  </a:ext>
                </a:extLst>
              </p:cNvPr>
              <p:cNvSpPr txBox="1"/>
              <p:nvPr/>
            </p:nvSpPr>
            <p:spPr>
              <a:xfrm rot="16200000">
                <a:off x="8159226" y="3157055"/>
                <a:ext cx="670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9B22670B-7FF0-EA41-9AA3-45C990C9E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59226" y="3157055"/>
                <a:ext cx="670183" cy="338554"/>
              </a:xfrm>
              <a:prstGeom prst="rect">
                <a:avLst/>
              </a:prstGeom>
              <a:blipFill>
                <a:blip r:embed="rId33"/>
                <a:stretch>
                  <a:fillRect r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C65FFC33-09D2-CD4A-AF0A-1CDBA1991B1A}"/>
                  </a:ext>
                </a:extLst>
              </p:cNvPr>
              <p:cNvSpPr txBox="1"/>
              <p:nvPr/>
            </p:nvSpPr>
            <p:spPr>
              <a:xfrm>
                <a:off x="8899187" y="819353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1.28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C65FFC33-09D2-CD4A-AF0A-1CDBA1991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187" y="819353"/>
                <a:ext cx="657681" cy="215444"/>
              </a:xfrm>
              <a:prstGeom prst="rect">
                <a:avLst/>
              </a:prstGeom>
              <a:blipFill>
                <a:blip r:embed="rId34"/>
                <a:stretch>
                  <a:fillRect l="-9434" t="-23529" r="-13208" b="-5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3465823-20C9-9E44-B6E8-B09EEC71C37F}"/>
                  </a:ext>
                </a:extLst>
              </p:cNvPr>
              <p:cNvSpPr txBox="1"/>
              <p:nvPr/>
            </p:nvSpPr>
            <p:spPr>
              <a:xfrm>
                <a:off x="8921443" y="2747363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1.25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3465823-20C9-9E44-B6E8-B09EEC71C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443" y="2747363"/>
                <a:ext cx="657681" cy="215444"/>
              </a:xfrm>
              <a:prstGeom prst="rect">
                <a:avLst/>
              </a:prstGeom>
              <a:blipFill>
                <a:blip r:embed="rId35"/>
                <a:stretch>
                  <a:fillRect l="-7547" t="-29412" r="-15094" b="-47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本框 68">
            <a:extLst>
              <a:ext uri="{FF2B5EF4-FFF2-40B4-BE49-F238E27FC236}">
                <a16:creationId xmlns:a16="http://schemas.microsoft.com/office/drawing/2014/main" id="{EA243AAD-3724-3647-B49F-E4D715D631E4}"/>
              </a:ext>
            </a:extLst>
          </p:cNvPr>
          <p:cNvSpPr txBox="1"/>
          <p:nvPr/>
        </p:nvSpPr>
        <p:spPr>
          <a:xfrm>
            <a:off x="9186303" y="51590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obesity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658C694B-0845-804C-922B-01C8C73826A3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rcRect l="37421" t="32613" r="39377" b="32432"/>
          <a:stretch/>
        </p:blipFill>
        <p:spPr>
          <a:xfrm>
            <a:off x="10521875" y="748954"/>
            <a:ext cx="1629895" cy="3474720"/>
          </a:xfrm>
          <a:prstGeom prst="rect">
            <a:avLst/>
          </a:prstGeom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4099DE01-FCC1-3044-9269-7F4CAD8177E8}"/>
              </a:ext>
            </a:extLst>
          </p:cNvPr>
          <p:cNvSpPr txBox="1"/>
          <p:nvPr/>
        </p:nvSpPr>
        <p:spPr>
          <a:xfrm>
            <a:off x="9538313" y="1867545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45F15E1-E86B-2E47-AC61-0E64400A468C}"/>
              </a:ext>
            </a:extLst>
          </p:cNvPr>
          <p:cNvSpPr txBox="1"/>
          <p:nvPr/>
        </p:nvSpPr>
        <p:spPr>
          <a:xfrm>
            <a:off x="9547921" y="3778096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280938A-4FEB-9A4A-A5B0-DF3347BAAAD6}"/>
              </a:ext>
            </a:extLst>
          </p:cNvPr>
          <p:cNvSpPr txBox="1"/>
          <p:nvPr/>
        </p:nvSpPr>
        <p:spPr>
          <a:xfrm>
            <a:off x="11429725" y="1864769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70A4E4C-1694-6F4F-ACF4-27A9263E88E7}"/>
              </a:ext>
            </a:extLst>
          </p:cNvPr>
          <p:cNvSpPr txBox="1"/>
          <p:nvPr/>
        </p:nvSpPr>
        <p:spPr>
          <a:xfrm>
            <a:off x="11439333" y="3775320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EEE00A06-4B46-5D48-A012-172605B41F6A}"/>
              </a:ext>
            </a:extLst>
          </p:cNvPr>
          <p:cNvSpPr txBox="1"/>
          <p:nvPr/>
        </p:nvSpPr>
        <p:spPr>
          <a:xfrm>
            <a:off x="10728108" y="498877"/>
            <a:ext cx="144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type 2 diabetes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C90A06B8-94C4-8944-9ACC-E614E6400F01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l="36897" t="32593" r="39255" b="32222"/>
          <a:stretch/>
        </p:blipFill>
        <p:spPr>
          <a:xfrm>
            <a:off x="12415191" y="738366"/>
            <a:ext cx="1664208" cy="3474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1689B01E-05E7-0749-8E58-9B23F2B8B688}"/>
                  </a:ext>
                </a:extLst>
              </p:cNvPr>
              <p:cNvSpPr txBox="1"/>
              <p:nvPr/>
            </p:nvSpPr>
            <p:spPr>
              <a:xfrm>
                <a:off x="11050907" y="4149394"/>
                <a:ext cx="682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1689B01E-05E7-0749-8E58-9B23F2B8B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0907" y="4149394"/>
                <a:ext cx="682816" cy="338554"/>
              </a:xfrm>
              <a:prstGeom prst="rect">
                <a:avLst/>
              </a:prstGeom>
              <a:blipFill>
                <a:blip r:embed="rId3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C993FEB0-95FA-C645-9F71-A094D418CE31}"/>
                  </a:ext>
                </a:extLst>
              </p:cNvPr>
              <p:cNvSpPr txBox="1"/>
              <p:nvPr/>
            </p:nvSpPr>
            <p:spPr>
              <a:xfrm rot="16200000">
                <a:off x="10038602" y="3157054"/>
                <a:ext cx="670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C993FEB0-95FA-C645-9F71-A094D418C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038602" y="3157054"/>
                <a:ext cx="670183" cy="338554"/>
              </a:xfrm>
              <a:prstGeom prst="rect">
                <a:avLst/>
              </a:prstGeom>
              <a:blipFill>
                <a:blip r:embed="rId38"/>
                <a:stretch>
                  <a:fillRect r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05AB61F5-6862-E849-AC45-8879A20719E4}"/>
                  </a:ext>
                </a:extLst>
              </p:cNvPr>
              <p:cNvSpPr txBox="1"/>
              <p:nvPr/>
            </p:nvSpPr>
            <p:spPr>
              <a:xfrm>
                <a:off x="11051190" y="2229358"/>
                <a:ext cx="682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05AB61F5-6862-E849-AC45-8879A2071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190" y="2229358"/>
                <a:ext cx="682816" cy="338554"/>
              </a:xfrm>
              <a:prstGeom prst="rect">
                <a:avLst/>
              </a:prstGeom>
              <a:blipFill>
                <a:blip r:embed="rId3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DE4ED9AF-C102-674F-B68A-1DD393E35739}"/>
                  </a:ext>
                </a:extLst>
              </p:cNvPr>
              <p:cNvSpPr txBox="1"/>
              <p:nvPr/>
            </p:nvSpPr>
            <p:spPr>
              <a:xfrm rot="16200000">
                <a:off x="10038885" y="1237018"/>
                <a:ext cx="670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DE4ED9AF-C102-674F-B68A-1DD393E35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038885" y="1237018"/>
                <a:ext cx="670183" cy="338554"/>
              </a:xfrm>
              <a:prstGeom prst="rect">
                <a:avLst/>
              </a:prstGeom>
              <a:blipFill>
                <a:blip r:embed="rId39"/>
                <a:stretch>
                  <a:fillRect r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F9FF5CF7-2E88-5747-AC33-4F9B020381F5}"/>
                  </a:ext>
                </a:extLst>
              </p:cNvPr>
              <p:cNvSpPr txBox="1"/>
              <p:nvPr/>
            </p:nvSpPr>
            <p:spPr>
              <a:xfrm>
                <a:off x="12754693" y="824245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1.14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F9FF5CF7-2E88-5747-AC33-4F9B02038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4693" y="824245"/>
                <a:ext cx="657681" cy="215444"/>
              </a:xfrm>
              <a:prstGeom prst="rect">
                <a:avLst/>
              </a:prstGeom>
              <a:blipFill>
                <a:blip r:embed="rId40"/>
                <a:stretch>
                  <a:fillRect l="-9434" t="-22222" r="-15094" b="-4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21EAE929-1DC4-C242-8E12-520AC97AF174}"/>
                  </a:ext>
                </a:extLst>
              </p:cNvPr>
              <p:cNvSpPr txBox="1"/>
              <p:nvPr/>
            </p:nvSpPr>
            <p:spPr>
              <a:xfrm>
                <a:off x="12754693" y="2706590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1.50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21EAE929-1DC4-C242-8E12-520AC97AF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4693" y="2706590"/>
                <a:ext cx="657681" cy="215444"/>
              </a:xfrm>
              <a:prstGeom prst="rect">
                <a:avLst/>
              </a:prstGeom>
              <a:blipFill>
                <a:blip r:embed="rId41"/>
                <a:stretch>
                  <a:fillRect l="-9434" t="-22222" r="-15094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4728AB7C-0CBB-954A-9CE5-88DC98091A41}"/>
                  </a:ext>
                </a:extLst>
              </p:cNvPr>
              <p:cNvSpPr txBox="1"/>
              <p:nvPr/>
            </p:nvSpPr>
            <p:spPr>
              <a:xfrm>
                <a:off x="10811683" y="824245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1.33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4728AB7C-0CBB-954A-9CE5-88DC98091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683" y="824245"/>
                <a:ext cx="657681" cy="215444"/>
              </a:xfrm>
              <a:prstGeom prst="rect">
                <a:avLst/>
              </a:prstGeom>
              <a:blipFill>
                <a:blip r:embed="rId42"/>
                <a:stretch>
                  <a:fillRect l="-7547" t="-22222" r="-15094" b="-4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4897E9A4-F7DC-144E-AA58-5072B2A4905B}"/>
                  </a:ext>
                </a:extLst>
              </p:cNvPr>
              <p:cNvSpPr txBox="1"/>
              <p:nvPr/>
            </p:nvSpPr>
            <p:spPr>
              <a:xfrm>
                <a:off x="10811683" y="2706590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1.37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4897E9A4-F7DC-144E-AA58-5072B2A49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683" y="2706590"/>
                <a:ext cx="657681" cy="215444"/>
              </a:xfrm>
              <a:prstGeom prst="rect">
                <a:avLst/>
              </a:prstGeom>
              <a:blipFill>
                <a:blip r:embed="rId43"/>
                <a:stretch>
                  <a:fillRect l="-7547" t="-22222" r="-15094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文本框 86">
            <a:extLst>
              <a:ext uri="{FF2B5EF4-FFF2-40B4-BE49-F238E27FC236}">
                <a16:creationId xmlns:a16="http://schemas.microsoft.com/office/drawing/2014/main" id="{828713AB-43BB-EE40-9E4A-C91774F6B6F4}"/>
              </a:ext>
            </a:extLst>
          </p:cNvPr>
          <p:cNvSpPr txBox="1"/>
          <p:nvPr/>
        </p:nvSpPr>
        <p:spPr>
          <a:xfrm>
            <a:off x="12644309" y="498876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ulcerative colitis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C460CDD-ABEC-7E4A-9832-95EA3583076C}"/>
              </a:ext>
            </a:extLst>
          </p:cNvPr>
          <p:cNvSpPr txBox="1"/>
          <p:nvPr/>
        </p:nvSpPr>
        <p:spPr>
          <a:xfrm>
            <a:off x="13385056" y="1841417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E840C7D4-2CAA-BD4A-9412-1ABDD7A77BCE}"/>
              </a:ext>
            </a:extLst>
          </p:cNvPr>
          <p:cNvSpPr txBox="1"/>
          <p:nvPr/>
        </p:nvSpPr>
        <p:spPr>
          <a:xfrm>
            <a:off x="13394664" y="375196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412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DAB40F-CA97-E242-9259-42B75B821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27" t="41917" r="38698" b="23541"/>
          <a:stretch/>
        </p:blipFill>
        <p:spPr>
          <a:xfrm>
            <a:off x="618856" y="844754"/>
            <a:ext cx="1737008" cy="3512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105C89E-7F14-4141-8459-B85BE3716B85}"/>
                  </a:ext>
                </a:extLst>
              </p:cNvPr>
              <p:cNvSpPr txBox="1"/>
              <p:nvPr/>
            </p:nvSpPr>
            <p:spPr>
              <a:xfrm>
                <a:off x="959635" y="938200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1.50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105C89E-7F14-4141-8459-B85BE371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635" y="938200"/>
                <a:ext cx="657681" cy="215444"/>
              </a:xfrm>
              <a:prstGeom prst="rect">
                <a:avLst/>
              </a:prstGeom>
              <a:blipFill>
                <a:blip r:embed="rId3"/>
                <a:stretch>
                  <a:fillRect l="-9259" t="-25714" r="-14815" b="-5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5F91DA4-A2D8-BF4A-8232-8A35063630DF}"/>
                  </a:ext>
                </a:extLst>
              </p:cNvPr>
              <p:cNvSpPr txBox="1"/>
              <p:nvPr/>
            </p:nvSpPr>
            <p:spPr>
              <a:xfrm>
                <a:off x="964146" y="2820545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1.22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5F91DA4-A2D8-BF4A-8232-8A3506363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46" y="2820545"/>
                <a:ext cx="657681" cy="215444"/>
              </a:xfrm>
              <a:prstGeom prst="rect">
                <a:avLst/>
              </a:prstGeom>
              <a:blipFill>
                <a:blip r:embed="rId4"/>
                <a:stretch>
                  <a:fillRect l="-9259" t="-28571" r="-14815" b="-5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5113FBE-878D-DD40-A2E1-DE4674BB55F3}"/>
                  </a:ext>
                </a:extLst>
              </p:cNvPr>
              <p:cNvSpPr txBox="1"/>
              <p:nvPr/>
            </p:nvSpPr>
            <p:spPr>
              <a:xfrm>
                <a:off x="1126794" y="2359164"/>
                <a:ext cx="682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5113FBE-878D-DD40-A2E1-DE4674BB5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794" y="2359164"/>
                <a:ext cx="682816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721B152-B6F6-7B49-AD6A-B2C207C1DD81}"/>
                  </a:ext>
                </a:extLst>
              </p:cNvPr>
              <p:cNvSpPr txBox="1"/>
              <p:nvPr/>
            </p:nvSpPr>
            <p:spPr>
              <a:xfrm rot="16200000">
                <a:off x="114489" y="1366824"/>
                <a:ext cx="670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721B152-B6F6-7B49-AD6A-B2C207C1D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14489" y="1366824"/>
                <a:ext cx="670183" cy="338554"/>
              </a:xfrm>
              <a:prstGeom prst="rect">
                <a:avLst/>
              </a:prstGeom>
              <a:blipFill>
                <a:blip r:embed="rId6"/>
                <a:stretch>
                  <a:fillRect r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51083B6-E67C-134E-AAD3-B6C2C9E5CE96}"/>
                  </a:ext>
                </a:extLst>
              </p:cNvPr>
              <p:cNvSpPr txBox="1"/>
              <p:nvPr/>
            </p:nvSpPr>
            <p:spPr>
              <a:xfrm>
                <a:off x="1125892" y="4238314"/>
                <a:ext cx="682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51083B6-E67C-134E-AAD3-B6C2C9E5C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892" y="4238314"/>
                <a:ext cx="682816" cy="338554"/>
              </a:xfrm>
              <a:prstGeom prst="rect">
                <a:avLst/>
              </a:prstGeom>
              <a:blipFill>
                <a:blip r:embed="rId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9704907-EB3B-EA48-8415-C886F91BFA7A}"/>
                  </a:ext>
                </a:extLst>
              </p:cNvPr>
              <p:cNvSpPr txBox="1"/>
              <p:nvPr/>
            </p:nvSpPr>
            <p:spPr>
              <a:xfrm rot="16200000">
                <a:off x="113587" y="3245974"/>
                <a:ext cx="670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9704907-EB3B-EA48-8415-C886F91BF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13587" y="3245974"/>
                <a:ext cx="670183" cy="338554"/>
              </a:xfrm>
              <a:prstGeom prst="rect">
                <a:avLst/>
              </a:prstGeom>
              <a:blipFill>
                <a:blip r:embed="rId8"/>
                <a:stretch>
                  <a:fillRect r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8D47C832-FA45-324D-BF8D-51010F04DF62}"/>
              </a:ext>
            </a:extLst>
          </p:cNvPr>
          <p:cNvSpPr txBox="1"/>
          <p:nvPr/>
        </p:nvSpPr>
        <p:spPr>
          <a:xfrm>
            <a:off x="959634" y="1947381"/>
            <a:ext cx="1378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moderate arthritis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CDB345-60B8-0646-B3C5-E750D35D125D}"/>
              </a:ext>
            </a:extLst>
          </p:cNvPr>
          <p:cNvSpPr txBox="1"/>
          <p:nvPr/>
        </p:nvSpPr>
        <p:spPr>
          <a:xfrm>
            <a:off x="1267559" y="3844886"/>
            <a:ext cx="101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high arthritis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E13E798-7CF5-5F4B-B804-FEF30C4220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911" t="40783" r="38611" b="23423"/>
          <a:stretch/>
        </p:blipFill>
        <p:spPr>
          <a:xfrm>
            <a:off x="2679316" y="711403"/>
            <a:ext cx="1752702" cy="3626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F341006-6937-1A43-A9D8-CD97992994AB}"/>
                  </a:ext>
                </a:extLst>
              </p:cNvPr>
              <p:cNvSpPr txBox="1"/>
              <p:nvPr/>
            </p:nvSpPr>
            <p:spPr>
              <a:xfrm>
                <a:off x="3009945" y="896242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1.60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F341006-6937-1A43-A9D8-CD9799299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45" y="896242"/>
                <a:ext cx="657681" cy="215444"/>
              </a:xfrm>
              <a:prstGeom prst="rect">
                <a:avLst/>
              </a:prstGeom>
              <a:blipFill>
                <a:blip r:embed="rId10"/>
                <a:stretch>
                  <a:fillRect l="-10185" t="-25714" r="-14815" b="-5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7766DDD-D507-2C4E-8327-393F7029A4A2}"/>
                  </a:ext>
                </a:extLst>
              </p:cNvPr>
              <p:cNvSpPr txBox="1"/>
              <p:nvPr/>
            </p:nvSpPr>
            <p:spPr>
              <a:xfrm>
                <a:off x="3009944" y="2767655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1.59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7766DDD-D507-2C4E-8327-393F7029A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44" y="2767655"/>
                <a:ext cx="657681" cy="215444"/>
              </a:xfrm>
              <a:prstGeom prst="rect">
                <a:avLst/>
              </a:prstGeom>
              <a:blipFill>
                <a:blip r:embed="rId11"/>
                <a:stretch>
                  <a:fillRect l="-10185" t="-25714" r="-14815" b="-5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7A21CDA-D013-0A45-84AA-138937AC5A74}"/>
                  </a:ext>
                </a:extLst>
              </p:cNvPr>
              <p:cNvSpPr txBox="1"/>
              <p:nvPr/>
            </p:nvSpPr>
            <p:spPr>
              <a:xfrm>
                <a:off x="3261804" y="2415353"/>
                <a:ext cx="682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7A21CDA-D013-0A45-84AA-138937AC5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804" y="2415353"/>
                <a:ext cx="682816" cy="338554"/>
              </a:xfrm>
              <a:prstGeom prst="rect">
                <a:avLst/>
              </a:prstGeom>
              <a:blipFill>
                <a:blip r:embed="rId1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1067405-4520-F045-ABD3-51E42EE13D77}"/>
                  </a:ext>
                </a:extLst>
              </p:cNvPr>
              <p:cNvSpPr txBox="1"/>
              <p:nvPr/>
            </p:nvSpPr>
            <p:spPr>
              <a:xfrm rot="16200000">
                <a:off x="2224785" y="1423013"/>
                <a:ext cx="670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1067405-4520-F045-ABD3-51E42EE13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24785" y="1423013"/>
                <a:ext cx="670183" cy="338554"/>
              </a:xfrm>
              <a:prstGeom prst="rect">
                <a:avLst/>
              </a:prstGeom>
              <a:blipFill>
                <a:blip r:embed="rId13"/>
                <a:stretch>
                  <a:fillRect r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5B76643-59F7-554F-B1C1-BCE4D5FEDD31}"/>
                  </a:ext>
                </a:extLst>
              </p:cNvPr>
              <p:cNvSpPr txBox="1"/>
              <p:nvPr/>
            </p:nvSpPr>
            <p:spPr>
              <a:xfrm>
                <a:off x="3260902" y="4294503"/>
                <a:ext cx="682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5B76643-59F7-554F-B1C1-BCE4D5FED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902" y="4294503"/>
                <a:ext cx="682816" cy="338554"/>
              </a:xfrm>
              <a:prstGeom prst="rect">
                <a:avLst/>
              </a:prstGeom>
              <a:blipFill>
                <a:blip r:embed="rId1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1F34524-9489-BC4C-A93B-9BFEAB8D285E}"/>
                  </a:ext>
                </a:extLst>
              </p:cNvPr>
              <p:cNvSpPr txBox="1"/>
              <p:nvPr/>
            </p:nvSpPr>
            <p:spPr>
              <a:xfrm rot="16200000">
                <a:off x="2223883" y="3302163"/>
                <a:ext cx="670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1F34524-9489-BC4C-A93B-9BFEAB8D2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23883" y="3302163"/>
                <a:ext cx="670183" cy="338554"/>
              </a:xfrm>
              <a:prstGeom prst="rect">
                <a:avLst/>
              </a:prstGeom>
              <a:blipFill>
                <a:blip r:embed="rId15"/>
                <a:stretch>
                  <a:fillRect r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E33396A4-4CDD-B44B-A4F6-A8ECE701D5B7}"/>
              </a:ext>
            </a:extLst>
          </p:cNvPr>
          <p:cNvSpPr txBox="1"/>
          <p:nvPr/>
        </p:nvSpPr>
        <p:spPr>
          <a:xfrm>
            <a:off x="3479512" y="1929284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carcinoma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9A62D-6437-6841-8576-CBA6F2ABF3E8}"/>
              </a:ext>
            </a:extLst>
          </p:cNvPr>
          <p:cNvSpPr txBox="1"/>
          <p:nvPr/>
        </p:nvSpPr>
        <p:spPr>
          <a:xfrm>
            <a:off x="2894015" y="3844885"/>
            <a:ext cx="15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advanced adenoma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F14E961-5CF3-8C41-AE56-7DCEC8EA86B5}"/>
              </a:ext>
            </a:extLst>
          </p:cNvPr>
          <p:cNvSpPr txBox="1"/>
          <p:nvPr/>
        </p:nvSpPr>
        <p:spPr>
          <a:xfrm>
            <a:off x="1122433" y="519212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arthritis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5E28B11-8704-FB40-A501-4B3D55DF229C}"/>
              </a:ext>
            </a:extLst>
          </p:cNvPr>
          <p:cNvSpPr txBox="1"/>
          <p:nvPr/>
        </p:nvSpPr>
        <p:spPr>
          <a:xfrm>
            <a:off x="2896511" y="517715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colorectal cancer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136ECD39-F991-4746-A926-93BA0DEAE74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7166" t="51615" r="39121" b="32072"/>
          <a:stretch/>
        </p:blipFill>
        <p:spPr>
          <a:xfrm>
            <a:off x="4717119" y="806653"/>
            <a:ext cx="1670415" cy="1626201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4C703515-6CF6-A34A-B3B1-3ADC254B4255}"/>
              </a:ext>
            </a:extLst>
          </p:cNvPr>
          <p:cNvSpPr txBox="1"/>
          <p:nvPr/>
        </p:nvSpPr>
        <p:spPr>
          <a:xfrm>
            <a:off x="4915838" y="517519"/>
            <a:ext cx="1465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Crohn’s disease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74696AD-9B00-2040-8067-A2A2BF533B1F}"/>
                  </a:ext>
                </a:extLst>
              </p:cNvPr>
              <p:cNvSpPr txBox="1"/>
              <p:nvPr/>
            </p:nvSpPr>
            <p:spPr>
              <a:xfrm>
                <a:off x="5045554" y="877492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2.02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74696AD-9B00-2040-8067-A2A2BF533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554" y="877492"/>
                <a:ext cx="657681" cy="215444"/>
              </a:xfrm>
              <a:prstGeom prst="rect">
                <a:avLst/>
              </a:prstGeom>
              <a:blipFill>
                <a:blip r:embed="rId17"/>
                <a:stretch>
                  <a:fillRect l="-10185" t="-25714" r="-14815" b="-5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9E16761-0DFC-6544-AC03-86C4D3C3335A}"/>
                  </a:ext>
                </a:extLst>
              </p:cNvPr>
              <p:cNvSpPr txBox="1"/>
              <p:nvPr/>
            </p:nvSpPr>
            <p:spPr>
              <a:xfrm>
                <a:off x="5251335" y="2318901"/>
                <a:ext cx="682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9E16761-0DFC-6544-AC03-86C4D3C33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335" y="2318901"/>
                <a:ext cx="682816" cy="338554"/>
              </a:xfrm>
              <a:prstGeom prst="rect">
                <a:avLst/>
              </a:prstGeom>
              <a:blipFill>
                <a:blip r:embed="rId1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2CAAB8C-1013-8A4E-A17C-1B7DDA652263}"/>
                  </a:ext>
                </a:extLst>
              </p:cNvPr>
              <p:cNvSpPr txBox="1"/>
              <p:nvPr/>
            </p:nvSpPr>
            <p:spPr>
              <a:xfrm rot="16200000">
                <a:off x="4239030" y="1326561"/>
                <a:ext cx="670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2CAAB8C-1013-8A4E-A17C-1B7DDA652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239030" y="1326561"/>
                <a:ext cx="670183" cy="338554"/>
              </a:xfrm>
              <a:prstGeom prst="rect">
                <a:avLst/>
              </a:prstGeom>
              <a:blipFill>
                <a:blip r:embed="rId19"/>
                <a:stretch>
                  <a:fillRect r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09698674-D0AF-5244-B379-91CF5A0FA276}"/>
              </a:ext>
            </a:extLst>
          </p:cNvPr>
          <p:cNvSpPr txBox="1"/>
          <p:nvPr/>
        </p:nvSpPr>
        <p:spPr>
          <a:xfrm>
            <a:off x="5631931" y="1909519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82A390E4-4589-F941-8D0E-86598281C2CC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36990" t="51336" r="39297" b="32240"/>
          <a:stretch/>
        </p:blipFill>
        <p:spPr>
          <a:xfrm>
            <a:off x="6650134" y="768554"/>
            <a:ext cx="1673352" cy="1640145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D137C0C-5B59-F343-B74B-12F15786BD8F}"/>
              </a:ext>
            </a:extLst>
          </p:cNvPr>
          <p:cNvSpPr txBox="1"/>
          <p:nvPr/>
        </p:nvSpPr>
        <p:spPr>
          <a:xfrm>
            <a:off x="6994009" y="52326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liver cirrhosis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0A47945-9A78-7A4A-8FAA-7075D646F048}"/>
              </a:ext>
            </a:extLst>
          </p:cNvPr>
          <p:cNvSpPr txBox="1"/>
          <p:nvPr/>
        </p:nvSpPr>
        <p:spPr>
          <a:xfrm>
            <a:off x="7629429" y="190951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C5D9A94F-F76B-9249-B868-F2C43FEC1251}"/>
                  </a:ext>
                </a:extLst>
              </p:cNvPr>
              <p:cNvSpPr txBox="1"/>
              <p:nvPr/>
            </p:nvSpPr>
            <p:spPr>
              <a:xfrm>
                <a:off x="7221304" y="2307842"/>
                <a:ext cx="682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C5D9A94F-F76B-9249-B868-F2C43FEC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304" y="2307842"/>
                <a:ext cx="682816" cy="338554"/>
              </a:xfrm>
              <a:prstGeom prst="rect">
                <a:avLst/>
              </a:prstGeom>
              <a:blipFill>
                <a:blip r:embed="rId2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D45C986-3706-5C48-81B0-46C949A2D76B}"/>
                  </a:ext>
                </a:extLst>
              </p:cNvPr>
              <p:cNvSpPr txBox="1"/>
              <p:nvPr/>
            </p:nvSpPr>
            <p:spPr>
              <a:xfrm rot="16200000">
                <a:off x="6208999" y="1315502"/>
                <a:ext cx="670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D45C986-3706-5C48-81B0-46C949A2D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208999" y="1315502"/>
                <a:ext cx="670183" cy="338554"/>
              </a:xfrm>
              <a:prstGeom prst="rect">
                <a:avLst/>
              </a:prstGeom>
              <a:blipFill>
                <a:blip r:embed="rId22"/>
                <a:stretch>
                  <a:fillRect r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F85B3187-10B4-F04A-91B9-6B2DFF1D5043}"/>
                  </a:ext>
                </a:extLst>
              </p:cNvPr>
              <p:cNvSpPr txBox="1"/>
              <p:nvPr/>
            </p:nvSpPr>
            <p:spPr>
              <a:xfrm>
                <a:off x="6994010" y="894555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1.45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F85B3187-10B4-F04A-91B9-6B2DFF1D5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010" y="894555"/>
                <a:ext cx="657681" cy="215444"/>
              </a:xfrm>
              <a:prstGeom prst="rect">
                <a:avLst/>
              </a:prstGeom>
              <a:blipFill>
                <a:blip r:embed="rId23"/>
                <a:stretch>
                  <a:fillRect l="-9259" t="-28571" r="-14815" b="-5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图片 61">
            <a:extLst>
              <a:ext uri="{FF2B5EF4-FFF2-40B4-BE49-F238E27FC236}">
                <a16:creationId xmlns:a16="http://schemas.microsoft.com/office/drawing/2014/main" id="{B2C3BA41-7F1C-D24E-8A3D-399E20156165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36911" t="51600" r="39376" b="32072"/>
          <a:stretch/>
        </p:blipFill>
        <p:spPr>
          <a:xfrm>
            <a:off x="8580066" y="785847"/>
            <a:ext cx="1683251" cy="1640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4DF3E393-C549-CC47-8A46-7B47FE2FBB34}"/>
                  </a:ext>
                </a:extLst>
              </p:cNvPr>
              <p:cNvSpPr txBox="1"/>
              <p:nvPr/>
            </p:nvSpPr>
            <p:spPr>
              <a:xfrm>
                <a:off x="9171531" y="2279524"/>
                <a:ext cx="682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4DF3E393-C549-CC47-8A46-7B47FE2FB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531" y="2279524"/>
                <a:ext cx="682816" cy="338554"/>
              </a:xfrm>
              <a:prstGeom prst="rect">
                <a:avLst/>
              </a:prstGeom>
              <a:blipFill>
                <a:blip r:embed="rId2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9B22670B-7FF0-EA41-9AA3-45C990C9E55E}"/>
                  </a:ext>
                </a:extLst>
              </p:cNvPr>
              <p:cNvSpPr txBox="1"/>
              <p:nvPr/>
            </p:nvSpPr>
            <p:spPr>
              <a:xfrm rot="16200000">
                <a:off x="8159226" y="1287184"/>
                <a:ext cx="670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9B22670B-7FF0-EA41-9AA3-45C990C9E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59226" y="1287184"/>
                <a:ext cx="670183" cy="338554"/>
              </a:xfrm>
              <a:prstGeom prst="rect">
                <a:avLst/>
              </a:prstGeom>
              <a:blipFill>
                <a:blip r:embed="rId26"/>
                <a:stretch>
                  <a:fillRect r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3465823-20C9-9E44-B6E8-B09EEC71C37F}"/>
                  </a:ext>
                </a:extLst>
              </p:cNvPr>
              <p:cNvSpPr txBox="1"/>
              <p:nvPr/>
            </p:nvSpPr>
            <p:spPr>
              <a:xfrm>
                <a:off x="8921443" y="877492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1.25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3465823-20C9-9E44-B6E8-B09EEC71C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443" y="877492"/>
                <a:ext cx="657681" cy="215444"/>
              </a:xfrm>
              <a:prstGeom prst="rect">
                <a:avLst/>
              </a:prstGeom>
              <a:blipFill>
                <a:blip r:embed="rId27"/>
                <a:stretch>
                  <a:fillRect l="-9259" t="-25714" r="-14815" b="-5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本框 68">
            <a:extLst>
              <a:ext uri="{FF2B5EF4-FFF2-40B4-BE49-F238E27FC236}">
                <a16:creationId xmlns:a16="http://schemas.microsoft.com/office/drawing/2014/main" id="{EA243AAD-3724-3647-B49F-E4D715D631E4}"/>
              </a:ext>
            </a:extLst>
          </p:cNvPr>
          <p:cNvSpPr txBox="1"/>
          <p:nvPr/>
        </p:nvSpPr>
        <p:spPr>
          <a:xfrm>
            <a:off x="9186303" y="51590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obesity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658C694B-0845-804C-922B-01C8C73826A3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37421" t="51046" r="39377" b="32432"/>
          <a:stretch/>
        </p:blipFill>
        <p:spPr>
          <a:xfrm>
            <a:off x="10521875" y="711403"/>
            <a:ext cx="1629895" cy="1642400"/>
          </a:xfrm>
          <a:prstGeom prst="rect">
            <a:avLst/>
          </a:prstGeom>
        </p:spPr>
      </p:pic>
      <p:sp>
        <p:nvSpPr>
          <p:cNvPr id="73" name="文本框 72">
            <a:extLst>
              <a:ext uri="{FF2B5EF4-FFF2-40B4-BE49-F238E27FC236}">
                <a16:creationId xmlns:a16="http://schemas.microsoft.com/office/drawing/2014/main" id="{745F15E1-E86B-2E47-AC61-0E64400A468C}"/>
              </a:ext>
            </a:extLst>
          </p:cNvPr>
          <p:cNvSpPr txBox="1"/>
          <p:nvPr/>
        </p:nvSpPr>
        <p:spPr>
          <a:xfrm>
            <a:off x="9547921" y="1908225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70A4E4C-1694-6F4F-ACF4-27A9263E88E7}"/>
              </a:ext>
            </a:extLst>
          </p:cNvPr>
          <p:cNvSpPr txBox="1"/>
          <p:nvPr/>
        </p:nvSpPr>
        <p:spPr>
          <a:xfrm>
            <a:off x="11439333" y="1905449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EEE00A06-4B46-5D48-A012-172605B41F6A}"/>
              </a:ext>
            </a:extLst>
          </p:cNvPr>
          <p:cNvSpPr txBox="1"/>
          <p:nvPr/>
        </p:nvSpPr>
        <p:spPr>
          <a:xfrm>
            <a:off x="10728108" y="498877"/>
            <a:ext cx="144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type 2 diabetes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C90A06B8-94C4-8944-9ACC-E614E6400F01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36897" t="51254" r="39255" b="32222"/>
          <a:stretch/>
        </p:blipFill>
        <p:spPr>
          <a:xfrm>
            <a:off x="12415191" y="711403"/>
            <a:ext cx="1664208" cy="1631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1689B01E-05E7-0749-8E58-9B23F2B8B688}"/>
                  </a:ext>
                </a:extLst>
              </p:cNvPr>
              <p:cNvSpPr txBox="1"/>
              <p:nvPr/>
            </p:nvSpPr>
            <p:spPr>
              <a:xfrm>
                <a:off x="11050907" y="2279523"/>
                <a:ext cx="682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1689B01E-05E7-0749-8E58-9B23F2B8B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0907" y="2279523"/>
                <a:ext cx="682816" cy="338554"/>
              </a:xfrm>
              <a:prstGeom prst="rect">
                <a:avLst/>
              </a:prstGeom>
              <a:blipFill>
                <a:blip r:embed="rId3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C993FEB0-95FA-C645-9F71-A094D418CE31}"/>
                  </a:ext>
                </a:extLst>
              </p:cNvPr>
              <p:cNvSpPr txBox="1"/>
              <p:nvPr/>
            </p:nvSpPr>
            <p:spPr>
              <a:xfrm rot="16200000">
                <a:off x="10038602" y="1287183"/>
                <a:ext cx="670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C993FEB0-95FA-C645-9F71-A094D418C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038602" y="1287183"/>
                <a:ext cx="670183" cy="338554"/>
              </a:xfrm>
              <a:prstGeom prst="rect">
                <a:avLst/>
              </a:prstGeom>
              <a:blipFill>
                <a:blip r:embed="rId31"/>
                <a:stretch>
                  <a:fillRect r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21EAE929-1DC4-C242-8E12-520AC97AF174}"/>
                  </a:ext>
                </a:extLst>
              </p:cNvPr>
              <p:cNvSpPr txBox="1"/>
              <p:nvPr/>
            </p:nvSpPr>
            <p:spPr>
              <a:xfrm>
                <a:off x="12754693" y="836719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1.50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21EAE929-1DC4-C242-8E12-520AC97AF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4693" y="836719"/>
                <a:ext cx="657681" cy="215444"/>
              </a:xfrm>
              <a:prstGeom prst="rect">
                <a:avLst/>
              </a:prstGeom>
              <a:blipFill>
                <a:blip r:embed="rId3"/>
                <a:stretch>
                  <a:fillRect l="-9259" t="-25000" r="-14815" b="-47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4897E9A4-F7DC-144E-AA58-5072B2A4905B}"/>
                  </a:ext>
                </a:extLst>
              </p:cNvPr>
              <p:cNvSpPr txBox="1"/>
              <p:nvPr/>
            </p:nvSpPr>
            <p:spPr>
              <a:xfrm>
                <a:off x="10811683" y="836719"/>
                <a:ext cx="6576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1.37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4897E9A4-F7DC-144E-AA58-5072B2A49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683" y="836719"/>
                <a:ext cx="657681" cy="215444"/>
              </a:xfrm>
              <a:prstGeom prst="rect">
                <a:avLst/>
              </a:prstGeom>
              <a:blipFill>
                <a:blip r:embed="rId32"/>
                <a:stretch>
                  <a:fillRect l="-10280" t="-25000" r="-15888" b="-47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文本框 86">
            <a:extLst>
              <a:ext uri="{FF2B5EF4-FFF2-40B4-BE49-F238E27FC236}">
                <a16:creationId xmlns:a16="http://schemas.microsoft.com/office/drawing/2014/main" id="{828713AB-43BB-EE40-9E4A-C91774F6B6F4}"/>
              </a:ext>
            </a:extLst>
          </p:cNvPr>
          <p:cNvSpPr txBox="1"/>
          <p:nvPr/>
        </p:nvSpPr>
        <p:spPr>
          <a:xfrm>
            <a:off x="12644309" y="498876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ulcerative colitis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E840C7D4-2CAA-BD4A-9412-1ABDD7A77BCE}"/>
              </a:ext>
            </a:extLst>
          </p:cNvPr>
          <p:cNvSpPr txBox="1"/>
          <p:nvPr/>
        </p:nvSpPr>
        <p:spPr>
          <a:xfrm>
            <a:off x="13394664" y="1882097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70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851DED-5B48-BB4E-855B-2BE2707008C0}"/>
              </a:ext>
            </a:extLst>
          </p:cNvPr>
          <p:cNvSpPr txBox="1"/>
          <p:nvPr/>
        </p:nvSpPr>
        <p:spPr>
          <a:xfrm>
            <a:off x="1058933" y="912912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arthritis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3171C4-914C-334E-B75C-1EAF32786559}"/>
              </a:ext>
            </a:extLst>
          </p:cNvPr>
          <p:cNvSpPr txBox="1"/>
          <p:nvPr/>
        </p:nvSpPr>
        <p:spPr>
          <a:xfrm>
            <a:off x="2833011" y="911415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colorectal cancer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356C96-B688-2F4D-B6F3-A4FE867F6132}"/>
              </a:ext>
            </a:extLst>
          </p:cNvPr>
          <p:cNvSpPr txBox="1"/>
          <p:nvPr/>
        </p:nvSpPr>
        <p:spPr>
          <a:xfrm>
            <a:off x="4852338" y="911219"/>
            <a:ext cx="1465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Crohn’s disease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FA9E56-CC77-4A48-B6AE-B9F798C59BE7}"/>
              </a:ext>
            </a:extLst>
          </p:cNvPr>
          <p:cNvSpPr txBox="1"/>
          <p:nvPr/>
        </p:nvSpPr>
        <p:spPr>
          <a:xfrm>
            <a:off x="6930509" y="91696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liver cirrhosis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B18D4F-0760-CD46-AA9E-6D0C0AE374B7}"/>
              </a:ext>
            </a:extLst>
          </p:cNvPr>
          <p:cNvSpPr txBox="1"/>
          <p:nvPr/>
        </p:nvSpPr>
        <p:spPr>
          <a:xfrm>
            <a:off x="9122803" y="90960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obesity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9E89ED-9696-9148-A151-F9EEED58D104}"/>
              </a:ext>
            </a:extLst>
          </p:cNvPr>
          <p:cNvSpPr txBox="1"/>
          <p:nvPr/>
        </p:nvSpPr>
        <p:spPr>
          <a:xfrm>
            <a:off x="10664608" y="892577"/>
            <a:ext cx="144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type 2 diabetes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722D6-3E08-F249-B43B-67D8CE14C489}"/>
              </a:ext>
            </a:extLst>
          </p:cNvPr>
          <p:cNvSpPr txBox="1"/>
          <p:nvPr/>
        </p:nvSpPr>
        <p:spPr>
          <a:xfrm>
            <a:off x="12580809" y="892576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ulcerative colitis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2A34F4-B2E1-B246-8315-A2A47190A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45" t="32222" r="38207" b="32222"/>
          <a:stretch/>
        </p:blipFill>
        <p:spPr>
          <a:xfrm>
            <a:off x="593803" y="1200353"/>
            <a:ext cx="1673352" cy="35305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7DB81E2-2835-D849-A8F7-FAE0E3CCC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07" t="32222" r="38469" b="32037"/>
          <a:stretch/>
        </p:blipFill>
        <p:spPr>
          <a:xfrm>
            <a:off x="2724144" y="1217379"/>
            <a:ext cx="1645920" cy="35692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1CC1A49-FCD3-B541-9F59-69F687A44E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69" t="41852" r="38731" b="41297"/>
          <a:stretch/>
        </p:blipFill>
        <p:spPr>
          <a:xfrm>
            <a:off x="4763259" y="1224739"/>
            <a:ext cx="1554480" cy="16259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5844B7D-33A5-9745-A5B5-9244F9508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207" t="41667" r="38994" b="41296"/>
          <a:stretch/>
        </p:blipFill>
        <p:spPr>
          <a:xfrm>
            <a:off x="6710387" y="1200353"/>
            <a:ext cx="1554480" cy="164381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4B49733-5484-2B47-8FC5-E0B6594320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469" t="42036" r="38994" b="41297"/>
          <a:stretch/>
        </p:blipFill>
        <p:spPr>
          <a:xfrm>
            <a:off x="8657515" y="1200353"/>
            <a:ext cx="1554480" cy="162678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E8626D6-DA74-8741-B881-B6CAD2BFC0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469" t="42036" r="38994" b="41297"/>
          <a:stretch/>
        </p:blipFill>
        <p:spPr>
          <a:xfrm>
            <a:off x="10554976" y="1200352"/>
            <a:ext cx="1554480" cy="162678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2553762-1B6B-A942-A6F0-BD513F917C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469" t="42036" r="39256" b="41297"/>
          <a:stretch/>
        </p:blipFill>
        <p:spPr>
          <a:xfrm>
            <a:off x="12475765" y="1204769"/>
            <a:ext cx="1554480" cy="164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647DE32-CDFF-0E44-B18E-D59D0E79E720}"/>
                  </a:ext>
                </a:extLst>
              </p:cNvPr>
              <p:cNvSpPr txBox="1"/>
              <p:nvPr/>
            </p:nvSpPr>
            <p:spPr>
              <a:xfrm>
                <a:off x="787363" y="2786556"/>
                <a:ext cx="13883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control group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647DE32-CDFF-0E44-B18E-D59D0E79E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63" y="2786556"/>
                <a:ext cx="1388329" cy="215444"/>
              </a:xfrm>
              <a:prstGeom prst="rect">
                <a:avLst/>
              </a:prstGeom>
              <a:blipFill>
                <a:blip r:embed="rId9"/>
                <a:stretch>
                  <a:fillRect l="-4545" t="-16667" r="-7273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E8CAC07-8034-9042-9733-E735175196DB}"/>
                  </a:ext>
                </a:extLst>
              </p:cNvPr>
              <p:cNvSpPr txBox="1"/>
              <p:nvPr/>
            </p:nvSpPr>
            <p:spPr>
              <a:xfrm rot="16200000">
                <a:off x="-162080" y="1689665"/>
                <a:ext cx="11494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sz="140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moderate </a:t>
                </a:r>
              </a:p>
              <a:p>
                <a:pPr algn="ctr"/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arthritis group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E8CAC07-8034-9042-9733-E73517519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62080" y="1689665"/>
                <a:ext cx="1149482" cy="430887"/>
              </a:xfrm>
              <a:prstGeom prst="rect">
                <a:avLst/>
              </a:prstGeom>
              <a:blipFill>
                <a:blip r:embed="rId10"/>
                <a:stretch>
                  <a:fillRect l="-11765" t="-8791" r="-23529" b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766C920-30FC-A04C-9D82-AC9863554FB4}"/>
                  </a:ext>
                </a:extLst>
              </p:cNvPr>
              <p:cNvSpPr txBox="1"/>
              <p:nvPr/>
            </p:nvSpPr>
            <p:spPr>
              <a:xfrm rot="16200000">
                <a:off x="-133963" y="3579427"/>
                <a:ext cx="1093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sz="140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high </a:t>
                </a:r>
              </a:p>
              <a:p>
                <a:pPr algn="ctr"/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arthritis group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766C920-30FC-A04C-9D82-AC9863554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33963" y="3579427"/>
                <a:ext cx="1093248" cy="430887"/>
              </a:xfrm>
              <a:prstGeom prst="rect">
                <a:avLst/>
              </a:prstGeom>
              <a:blipFill>
                <a:blip r:embed="rId11"/>
                <a:stretch>
                  <a:fillRect l="-11765" t="-9195" r="-23529" b="-9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0768F99-9903-424B-A5CA-2A21876B95E8}"/>
                  </a:ext>
                </a:extLst>
              </p:cNvPr>
              <p:cNvSpPr txBox="1"/>
              <p:nvPr/>
            </p:nvSpPr>
            <p:spPr>
              <a:xfrm>
                <a:off x="787362" y="4680493"/>
                <a:ext cx="13883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control group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0768F99-9903-424B-A5CA-2A21876B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62" y="4680493"/>
                <a:ext cx="1388329" cy="215444"/>
              </a:xfrm>
              <a:prstGeom prst="rect">
                <a:avLst/>
              </a:prstGeom>
              <a:blipFill>
                <a:blip r:embed="rId12"/>
                <a:stretch>
                  <a:fillRect l="-4545" t="-27778" r="-7273" b="-4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F4E8F37-AF81-A54F-96DE-65BD60F69276}"/>
                  </a:ext>
                </a:extLst>
              </p:cNvPr>
              <p:cNvSpPr txBox="1"/>
              <p:nvPr/>
            </p:nvSpPr>
            <p:spPr>
              <a:xfrm>
                <a:off x="2933209" y="2827133"/>
                <a:ext cx="13883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control group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F4E8F37-AF81-A54F-96DE-65BD60F69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209" y="2827133"/>
                <a:ext cx="1388329" cy="215444"/>
              </a:xfrm>
              <a:prstGeom prst="rect">
                <a:avLst/>
              </a:prstGeom>
              <a:blipFill>
                <a:blip r:embed="rId13"/>
                <a:stretch>
                  <a:fillRect l="-4545" t="-27778" r="-7273" b="-4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2727857-2081-0047-934A-1A561ECEEBAE}"/>
                  </a:ext>
                </a:extLst>
              </p:cNvPr>
              <p:cNvSpPr txBox="1"/>
              <p:nvPr/>
            </p:nvSpPr>
            <p:spPr>
              <a:xfrm rot="16200000">
                <a:off x="1751794" y="2017454"/>
                <a:ext cx="16768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carcinoma group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2727857-2081-0047-934A-1A561ECEE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751794" y="2017454"/>
                <a:ext cx="1676869" cy="215444"/>
              </a:xfrm>
              <a:prstGeom prst="rect">
                <a:avLst/>
              </a:prstGeom>
              <a:blipFill>
                <a:blip r:embed="rId14"/>
                <a:stretch>
                  <a:fillRect l="-16667" t="-4511" r="-50000" b="-3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5628EC4-55E5-9E40-A5F0-EDA2E611DF0B}"/>
                  </a:ext>
                </a:extLst>
              </p:cNvPr>
              <p:cNvSpPr txBox="1"/>
              <p:nvPr/>
            </p:nvSpPr>
            <p:spPr>
              <a:xfrm>
                <a:off x="2907646" y="4723702"/>
                <a:ext cx="13883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control group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5628EC4-55E5-9E40-A5F0-EDA2E611D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46" y="4723702"/>
                <a:ext cx="1388329" cy="215444"/>
              </a:xfrm>
              <a:prstGeom prst="rect">
                <a:avLst/>
              </a:prstGeom>
              <a:blipFill>
                <a:blip r:embed="rId15"/>
                <a:stretch>
                  <a:fillRect l="-4545" t="-29412" r="-7273" b="-47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9A2A584-84CC-B34E-8864-C97F6728D29A}"/>
                  </a:ext>
                </a:extLst>
              </p:cNvPr>
              <p:cNvSpPr txBox="1"/>
              <p:nvPr/>
            </p:nvSpPr>
            <p:spPr>
              <a:xfrm rot="16200000">
                <a:off x="1882320" y="3658775"/>
                <a:ext cx="12519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CN" altLang="en-US" sz="140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advanced </a:t>
                </a:r>
              </a:p>
              <a:p>
                <a:pPr algn="ctr"/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adenoma group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9A2A584-84CC-B34E-8864-C97F6728D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82320" y="3658775"/>
                <a:ext cx="1251946" cy="430887"/>
              </a:xfrm>
              <a:prstGeom prst="rect">
                <a:avLst/>
              </a:prstGeom>
              <a:blipFill>
                <a:blip r:embed="rId16"/>
                <a:stretch>
                  <a:fillRect l="-11765" t="-8081" r="-23529" b="-8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0AB969C-AFFD-1144-8BD3-F7E90835EFDE}"/>
                  </a:ext>
                </a:extLst>
              </p:cNvPr>
              <p:cNvSpPr txBox="1"/>
              <p:nvPr/>
            </p:nvSpPr>
            <p:spPr>
              <a:xfrm>
                <a:off x="4893272" y="2789253"/>
                <a:ext cx="13883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control group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0AB969C-AFFD-1144-8BD3-F7E90835E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272" y="2789253"/>
                <a:ext cx="1388329" cy="215444"/>
              </a:xfrm>
              <a:prstGeom prst="rect">
                <a:avLst/>
              </a:prstGeom>
              <a:blipFill>
                <a:blip r:embed="rId17"/>
                <a:stretch>
                  <a:fillRect l="-3604" t="-22222" r="-6306" b="-4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A052A51-4F28-7242-A9D8-0D2428ECD93C}"/>
                  </a:ext>
                </a:extLst>
              </p:cNvPr>
              <p:cNvSpPr txBox="1"/>
              <p:nvPr/>
            </p:nvSpPr>
            <p:spPr>
              <a:xfrm>
                <a:off x="6876538" y="2789027"/>
                <a:ext cx="13883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control group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A052A51-4F28-7242-A9D8-0D2428E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538" y="2789027"/>
                <a:ext cx="1388329" cy="215444"/>
              </a:xfrm>
              <a:prstGeom prst="rect">
                <a:avLst/>
              </a:prstGeom>
              <a:blipFill>
                <a:blip r:embed="rId18"/>
                <a:stretch>
                  <a:fillRect l="-3604" t="-22222" r="-6306" b="-4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42081E5-E36F-8245-BD59-C2E54CED2F86}"/>
                  </a:ext>
                </a:extLst>
              </p:cNvPr>
              <p:cNvSpPr txBox="1"/>
              <p:nvPr/>
            </p:nvSpPr>
            <p:spPr>
              <a:xfrm>
                <a:off x="8825030" y="2786556"/>
                <a:ext cx="13883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control group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42081E5-E36F-8245-BD59-C2E54CED2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030" y="2786556"/>
                <a:ext cx="1388329" cy="215444"/>
              </a:xfrm>
              <a:prstGeom prst="rect">
                <a:avLst/>
              </a:prstGeom>
              <a:blipFill>
                <a:blip r:embed="rId19"/>
                <a:stretch>
                  <a:fillRect l="-4545" t="-16667" r="-6364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8555C13-3D6E-5346-B97F-0D7D9F19D94B}"/>
                  </a:ext>
                </a:extLst>
              </p:cNvPr>
              <p:cNvSpPr txBox="1"/>
              <p:nvPr/>
            </p:nvSpPr>
            <p:spPr>
              <a:xfrm>
                <a:off x="10694231" y="2786556"/>
                <a:ext cx="13883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control group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8555C13-3D6E-5346-B97F-0D7D9F19D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231" y="2786556"/>
                <a:ext cx="1388329" cy="215444"/>
              </a:xfrm>
              <a:prstGeom prst="rect">
                <a:avLst/>
              </a:prstGeom>
              <a:blipFill>
                <a:blip r:embed="rId20"/>
                <a:stretch>
                  <a:fillRect l="-4545" t="-16667" r="-7273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5C0BC61-5318-984D-B38E-623386C107C3}"/>
                  </a:ext>
                </a:extLst>
              </p:cNvPr>
              <p:cNvSpPr txBox="1"/>
              <p:nvPr/>
            </p:nvSpPr>
            <p:spPr>
              <a:xfrm>
                <a:off x="12657908" y="2786556"/>
                <a:ext cx="13883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control group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5C0BC61-5318-984D-B38E-623386C10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7908" y="2786556"/>
                <a:ext cx="1388329" cy="215444"/>
              </a:xfrm>
              <a:prstGeom prst="rect">
                <a:avLst/>
              </a:prstGeom>
              <a:blipFill>
                <a:blip r:embed="rId21"/>
                <a:stretch>
                  <a:fillRect l="-4545" t="-16667" r="-6364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98241DB-3F68-1A4C-9333-AEA348ACB9AC}"/>
                  </a:ext>
                </a:extLst>
              </p:cNvPr>
              <p:cNvSpPr txBox="1"/>
              <p:nvPr/>
            </p:nvSpPr>
            <p:spPr>
              <a:xfrm rot="16200000">
                <a:off x="3911063" y="1955452"/>
                <a:ext cx="14684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disease group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98241DB-3F68-1A4C-9333-AEA348ACB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11063" y="1955452"/>
                <a:ext cx="1468479" cy="215444"/>
              </a:xfrm>
              <a:prstGeom prst="rect">
                <a:avLst/>
              </a:prstGeom>
              <a:blipFill>
                <a:blip r:embed="rId22"/>
                <a:stretch>
                  <a:fillRect l="-22222" t="-6897" r="-50000" b="-4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2D31A1E7-0239-3D44-806E-08EE51C7AC57}"/>
                  </a:ext>
                </a:extLst>
              </p:cNvPr>
              <p:cNvSpPr txBox="1"/>
              <p:nvPr/>
            </p:nvSpPr>
            <p:spPr>
              <a:xfrm rot="16200000">
                <a:off x="5849439" y="1914540"/>
                <a:ext cx="14684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disease group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2D31A1E7-0239-3D44-806E-08EE51C7A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849439" y="1914540"/>
                <a:ext cx="1468479" cy="215444"/>
              </a:xfrm>
              <a:prstGeom prst="rect">
                <a:avLst/>
              </a:prstGeom>
              <a:blipFill>
                <a:blip r:embed="rId23"/>
                <a:stretch>
                  <a:fillRect l="-22222" t="-5983" r="-44444" b="-4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32C4CF5-264E-6449-80FB-D269FAAF9D86}"/>
                  </a:ext>
                </a:extLst>
              </p:cNvPr>
              <p:cNvSpPr txBox="1"/>
              <p:nvPr/>
            </p:nvSpPr>
            <p:spPr>
              <a:xfrm rot="16200000">
                <a:off x="7787237" y="1914540"/>
                <a:ext cx="14684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disease group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32C4CF5-264E-6449-80FB-D269FAAF9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787237" y="1914540"/>
                <a:ext cx="1468479" cy="215444"/>
              </a:xfrm>
              <a:prstGeom prst="rect">
                <a:avLst/>
              </a:prstGeom>
              <a:blipFill>
                <a:blip r:embed="rId24"/>
                <a:stretch>
                  <a:fillRect l="-23529" t="-5983" r="-52941" b="-4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7D8CD33-4AC8-6844-899B-83F4D6F10F48}"/>
                  </a:ext>
                </a:extLst>
              </p:cNvPr>
              <p:cNvSpPr txBox="1"/>
              <p:nvPr/>
            </p:nvSpPr>
            <p:spPr>
              <a:xfrm rot="16200000">
                <a:off x="9684698" y="1914540"/>
                <a:ext cx="14684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disease group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7D8CD33-4AC8-6844-899B-83F4D6F10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684698" y="1914540"/>
                <a:ext cx="1468479" cy="215444"/>
              </a:xfrm>
              <a:prstGeom prst="rect">
                <a:avLst/>
              </a:prstGeom>
              <a:blipFill>
                <a:blip r:embed="rId23"/>
                <a:stretch>
                  <a:fillRect l="-22222" t="-5983" r="-44444" b="-4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7958C18-A6B3-7D42-B027-8728FD5B6281}"/>
                  </a:ext>
                </a:extLst>
              </p:cNvPr>
              <p:cNvSpPr txBox="1"/>
              <p:nvPr/>
            </p:nvSpPr>
            <p:spPr>
              <a:xfrm rot="16200000">
                <a:off x="11609112" y="1929992"/>
                <a:ext cx="14684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40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disease group</a:t>
                </a:r>
                <a:endParaRPr kumimoji="1"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7958C18-A6B3-7D42-B027-8728FD5B6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1609112" y="1929992"/>
                <a:ext cx="1468479" cy="215444"/>
              </a:xfrm>
              <a:prstGeom prst="rect">
                <a:avLst/>
              </a:prstGeom>
              <a:blipFill>
                <a:blip r:embed="rId25"/>
                <a:stretch>
                  <a:fillRect l="-16667" t="-6034" r="-50000" b="-4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619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1D605C6-9F8A-7140-971A-EC21238C6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37" t="30900" r="29035" b="32440"/>
          <a:stretch/>
        </p:blipFill>
        <p:spPr>
          <a:xfrm>
            <a:off x="5442858" y="319315"/>
            <a:ext cx="4005943" cy="48187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F585D45-4869-2A4B-9DDD-932C1D6B7DFF}"/>
              </a:ext>
            </a:extLst>
          </p:cNvPr>
          <p:cNvSpPr txBox="1"/>
          <p:nvPr/>
        </p:nvSpPr>
        <p:spPr>
          <a:xfrm rot="18676882">
            <a:off x="4551426" y="5602515"/>
            <a:ext cx="1782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moderate arthritis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0C8E70-C32E-B744-B5C9-A21E1CB74CA3}"/>
              </a:ext>
            </a:extLst>
          </p:cNvPr>
          <p:cNvSpPr txBox="1"/>
          <p:nvPr/>
        </p:nvSpPr>
        <p:spPr>
          <a:xfrm rot="18676882">
            <a:off x="5367220" y="5421821"/>
            <a:ext cx="1301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high arthritis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FE5BC0-A8F0-A941-AD75-358AD85C234A}"/>
              </a:ext>
            </a:extLst>
          </p:cNvPr>
          <p:cNvSpPr txBox="1"/>
          <p:nvPr/>
        </p:nvSpPr>
        <p:spPr>
          <a:xfrm rot="18676882">
            <a:off x="5896683" y="5392793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carcinoma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78E2EC-1846-AD47-88BE-F3C59EFD14CB}"/>
              </a:ext>
            </a:extLst>
          </p:cNvPr>
          <p:cNvSpPr txBox="1"/>
          <p:nvPr/>
        </p:nvSpPr>
        <p:spPr>
          <a:xfrm rot="18676882">
            <a:off x="5715890" y="5647627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advance adenoma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9E2DFB6-1165-E548-AEE2-C88C0A862C1F}"/>
              </a:ext>
            </a:extLst>
          </p:cNvPr>
          <p:cNvSpPr txBox="1"/>
          <p:nvPr/>
        </p:nvSpPr>
        <p:spPr>
          <a:xfrm rot="18676882">
            <a:off x="6308529" y="5562972"/>
            <a:ext cx="1649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Crohn’s disease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C6DF76-8876-7647-9D95-B6977EB6FD03}"/>
              </a:ext>
            </a:extLst>
          </p:cNvPr>
          <p:cNvSpPr txBox="1"/>
          <p:nvPr/>
        </p:nvSpPr>
        <p:spPr>
          <a:xfrm rot="18676882">
            <a:off x="6912607" y="5480667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liver cirrhosis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D748A11-0A3E-AA4E-8815-CE3596C09CDC}"/>
              </a:ext>
            </a:extLst>
          </p:cNvPr>
          <p:cNvSpPr txBox="1"/>
          <p:nvPr/>
        </p:nvSpPr>
        <p:spPr>
          <a:xfrm rot="18676882">
            <a:off x="7776796" y="5276561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obesity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394E195-F545-3142-B2D6-B86EB2621AB0}"/>
              </a:ext>
            </a:extLst>
          </p:cNvPr>
          <p:cNvSpPr txBox="1"/>
          <p:nvPr/>
        </p:nvSpPr>
        <p:spPr>
          <a:xfrm rot="18676882">
            <a:off x="7590181" y="5571187"/>
            <a:ext cx="157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type 2 diabetes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AAD390-7F13-F24E-B2CC-F47649718350}"/>
              </a:ext>
            </a:extLst>
          </p:cNvPr>
          <p:cNvSpPr txBox="1"/>
          <p:nvPr/>
        </p:nvSpPr>
        <p:spPr>
          <a:xfrm rot="18676882">
            <a:off x="7967146" y="5571187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ulcerative colitis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06C733A-2E7B-EA4D-98EC-2FD2F7D6DBFC}"/>
              </a:ext>
            </a:extLst>
          </p:cNvPr>
          <p:cNvSpPr txBox="1"/>
          <p:nvPr/>
        </p:nvSpPr>
        <p:spPr>
          <a:xfrm rot="16200000">
            <a:off x="4500291" y="776018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AMR genes’</a:t>
            </a:r>
          </a:p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prevalence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9205D14-6AC0-1E4A-A86B-D1971F905140}"/>
              </a:ext>
            </a:extLst>
          </p:cNvPr>
          <p:cNvSpPr txBox="1"/>
          <p:nvPr/>
        </p:nvSpPr>
        <p:spPr>
          <a:xfrm rot="16200000">
            <a:off x="4500289" y="2436298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AMR genes’</a:t>
            </a:r>
          </a:p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abundance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DA6C6EA-F64A-024B-9DF2-F61685E92019}"/>
                  </a:ext>
                </a:extLst>
              </p:cNvPr>
              <p:cNvSpPr txBox="1"/>
              <p:nvPr/>
            </p:nvSpPr>
            <p:spPr>
              <a:xfrm rot="16200000">
                <a:off x="4479802" y="4297092"/>
                <a:ext cx="13003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AMR genes’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𝜒</m:t>
                    </m:r>
                  </m:oMath>
                </a14:m>
                <a:r>
                  <a:rPr kumimoji="1"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values</a:t>
                </a:r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DA6C6EA-F64A-024B-9DF2-F61685E92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79802" y="4297092"/>
                <a:ext cx="1300356" cy="584775"/>
              </a:xfrm>
              <a:prstGeom prst="rect">
                <a:avLst/>
              </a:prstGeom>
              <a:blipFill>
                <a:blip r:embed="rId3"/>
                <a:stretch>
                  <a:fillRect l="-2128" t="-962" r="-12766" b="-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9557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2777</TotalTime>
  <Words>295</Words>
  <Application>Microsoft Macintosh PowerPoint</Application>
  <PresentationFormat>自定义</PresentationFormat>
  <Paragraphs>151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Teng Wang</dc:creator>
  <cp:lastModifiedBy>Teng Wang</cp:lastModifiedBy>
  <cp:revision>10</cp:revision>
  <cp:lastPrinted>2024-01-23T08:30:00Z</cp:lastPrinted>
  <dcterms:created xsi:type="dcterms:W3CDTF">2023-12-20T06:23:11Z</dcterms:created>
  <dcterms:modified xsi:type="dcterms:W3CDTF">2024-01-23T08:39:29Z</dcterms:modified>
</cp:coreProperties>
</file>